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ita Dotum Bold" panose="020B0600000101010101" charset="-127"/>
      <p:regular r:id="rId12"/>
    </p:embeddedFont>
    <p:embeddedFont>
      <p:font typeface="Arita Dotum Light" panose="020B0600000101010101" charset="-127"/>
      <p:regular r:id="rId13"/>
    </p:embeddedFont>
    <p:embeddedFont>
      <p:font typeface="Arita Dotum Medium" panose="020B0600000101010101" charset="-127"/>
      <p:regular r:id="rId14"/>
    </p:embeddedFont>
    <p:embeddedFont>
      <p:font typeface="Arita Dotum Semi-Bold" panose="020B0600000101010101" charset="-127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ullName" initials="F" lastIdx="1" clrIdx="0">
    <p:extLst>
      <p:ext uri="{19B8F6BF-5375-455C-9EA6-DF929625EA0E}">
        <p15:presenceInfo xmlns:p15="http://schemas.microsoft.com/office/powerpoint/2012/main" userId="FullNam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294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956252"/>
            <a:ext cx="18288000" cy="3363305"/>
            <a:chOff x="0" y="0"/>
            <a:chExt cx="4816593" cy="8858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85809"/>
            </a:xfrm>
            <a:custGeom>
              <a:avLst/>
              <a:gdLst/>
              <a:ahLst/>
              <a:cxnLst/>
              <a:rect l="l" t="t" r="r" b="b"/>
              <a:pathLst>
                <a:path w="4816592" h="885809">
                  <a:moveTo>
                    <a:pt x="0" y="0"/>
                  </a:moveTo>
                  <a:lnTo>
                    <a:pt x="4816592" y="0"/>
                  </a:lnTo>
                  <a:lnTo>
                    <a:pt x="4816592" y="885809"/>
                  </a:lnTo>
                  <a:lnTo>
                    <a:pt x="0" y="885809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9334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97525" cy="427511"/>
            <a:chOff x="0" y="0"/>
            <a:chExt cx="4819101" cy="1125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9101" cy="112595"/>
            </a:xfrm>
            <a:custGeom>
              <a:avLst/>
              <a:gdLst/>
              <a:ahLst/>
              <a:cxnLst/>
              <a:rect l="l" t="t" r="r" b="b"/>
              <a:pathLst>
                <a:path w="4819101" h="112595">
                  <a:moveTo>
                    <a:pt x="0" y="0"/>
                  </a:moveTo>
                  <a:lnTo>
                    <a:pt x="4819101" y="0"/>
                  </a:lnTo>
                  <a:lnTo>
                    <a:pt x="4819101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819101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3829884" y="7823256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3825813" y="8437080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3839409" y="9057475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4134684" y="8990330"/>
            <a:ext cx="3124616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www.reallygreatsite.com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134684" y="8369935"/>
            <a:ext cx="2026166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+123-456-7890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134684" y="7752046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 u="none" strike="noStrike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마케팅팀 매니저 이수진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34883" y="2497508"/>
            <a:ext cx="6759344" cy="548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32"/>
              </a:lnSpc>
              <a:spcBef>
                <a:spcPct val="0"/>
              </a:spcBef>
            </a:pPr>
            <a:r>
              <a:rPr lang="en-US" sz="3166" b="1" spc="174">
                <a:solidFill>
                  <a:srgbClr val="48664D"/>
                </a:solidFill>
                <a:latin typeface="Arita Dotum Medium"/>
                <a:ea typeface="Arita Dotum Medium"/>
                <a:cs typeface="Arita Dotum Medium"/>
                <a:sym typeface="Arita Dotum Medium"/>
              </a:rPr>
              <a:t>Business Marketing Presentation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34883" y="3153161"/>
            <a:ext cx="8626421" cy="1318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780"/>
              </a:lnSpc>
              <a:spcBef>
                <a:spcPct val="0"/>
              </a:spcBef>
            </a:pPr>
            <a:r>
              <a:rPr lang="en-US" sz="7700" b="1" u="none" strike="noStrike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비즈니스 마케팅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34883" y="4466369"/>
            <a:ext cx="8312381" cy="1318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80"/>
              </a:lnSpc>
            </a:pPr>
            <a:r>
              <a:rPr lang="en-US" sz="7700" b="1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프레젠테이션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956252"/>
            <a:ext cx="18288000" cy="3363305"/>
            <a:chOff x="0" y="0"/>
            <a:chExt cx="4816593" cy="8858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85809"/>
            </a:xfrm>
            <a:custGeom>
              <a:avLst/>
              <a:gdLst/>
              <a:ahLst/>
              <a:cxnLst/>
              <a:rect l="l" t="t" r="r" b="b"/>
              <a:pathLst>
                <a:path w="4816592" h="885809">
                  <a:moveTo>
                    <a:pt x="0" y="0"/>
                  </a:moveTo>
                  <a:lnTo>
                    <a:pt x="4816592" y="0"/>
                  </a:lnTo>
                  <a:lnTo>
                    <a:pt x="4816592" y="885809"/>
                  </a:lnTo>
                  <a:lnTo>
                    <a:pt x="0" y="885809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9334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97525" cy="427511"/>
            <a:chOff x="0" y="0"/>
            <a:chExt cx="4819101" cy="1125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9101" cy="112595"/>
            </a:xfrm>
            <a:custGeom>
              <a:avLst/>
              <a:gdLst/>
              <a:ahLst/>
              <a:cxnLst/>
              <a:rect l="l" t="t" r="r" b="b"/>
              <a:pathLst>
                <a:path w="4819101" h="112595">
                  <a:moveTo>
                    <a:pt x="0" y="0"/>
                  </a:moveTo>
                  <a:lnTo>
                    <a:pt x="4819101" y="0"/>
                  </a:lnTo>
                  <a:lnTo>
                    <a:pt x="4819101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819101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3829884" y="7823256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3825813" y="8437080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3839409" y="9057475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4134684" y="8990330"/>
            <a:ext cx="3124616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www.reallygreatsite.com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134684" y="8369935"/>
            <a:ext cx="2026166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+123-456-7890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134684" y="7752046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 u="none" strike="noStrike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마케팅팀 매니저 이수진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21080" y="3539742"/>
            <a:ext cx="8655365" cy="702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75"/>
              </a:lnSpc>
              <a:spcBef>
                <a:spcPct val="0"/>
              </a:spcBef>
            </a:pPr>
            <a:r>
              <a:rPr lang="en-US" sz="4054" b="1" spc="222">
                <a:solidFill>
                  <a:srgbClr val="48664D"/>
                </a:solidFill>
                <a:latin typeface="Arita Dotum Medium"/>
                <a:ea typeface="Arita Dotum Medium"/>
                <a:cs typeface="Arita Dotum Medium"/>
                <a:sym typeface="Arita Dotum Medium"/>
              </a:rPr>
              <a:t>Thank you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625681" y="4472175"/>
            <a:ext cx="11046164" cy="1703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03"/>
              </a:lnSpc>
            </a:pPr>
            <a:r>
              <a:rPr lang="en-US" sz="9859" b="1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00998" y="2706365"/>
            <a:ext cx="686004" cy="68600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  <p:txBody>
            <a:bodyPr anchor="ctr"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>
                  <a:solidFill>
                    <a:srgbClr val="F0F1F1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01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800998" y="6226324"/>
            <a:ext cx="686004" cy="68600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  <p:txBody>
            <a:bodyPr anchor="ctr"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>
                  <a:solidFill>
                    <a:srgbClr val="F0F1F1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04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800998" y="3882767"/>
            <a:ext cx="686004" cy="68600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  <p:txBody>
            <a:bodyPr anchor="ctr"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>
                  <a:solidFill>
                    <a:srgbClr val="F0F1F1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02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800998" y="7398103"/>
            <a:ext cx="686004" cy="68600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  <p:txBody>
            <a:bodyPr anchor="ctr"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>
                  <a:solidFill>
                    <a:srgbClr val="F0F1F1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05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800998" y="5054545"/>
            <a:ext cx="686004" cy="68600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  <p:txBody>
            <a:bodyPr anchor="ctr"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>
                  <a:solidFill>
                    <a:srgbClr val="F0F1F1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03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134600" y="2819866"/>
            <a:ext cx="2421243" cy="4191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>
              <a:lnSpc>
                <a:spcPts val="3239"/>
              </a:lnSpc>
            </a:pP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구동환경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134600" y="6339824"/>
            <a:ext cx="3067050" cy="41036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sz="2699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Contents </a:t>
            </a: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상세구조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134600" y="3996267"/>
            <a:ext cx="2421243" cy="4191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>
              <a:lnSpc>
                <a:spcPts val="3239"/>
              </a:lnSpc>
            </a:pP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레이아웃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134600" y="7511603"/>
            <a:ext cx="2421243" cy="4191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>
              <a:lnSpc>
                <a:spcPts val="3239"/>
              </a:lnSpc>
            </a:pP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버튼스타일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134600" y="5168046"/>
            <a:ext cx="2609850" cy="41036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sz="2699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Header </a:t>
            </a: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상세구조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0" y="427511"/>
            <a:ext cx="6830867" cy="9859489"/>
            <a:chOff x="0" y="0"/>
            <a:chExt cx="1799076" cy="259673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799076" cy="2596738"/>
            </a:xfrm>
            <a:custGeom>
              <a:avLst/>
              <a:gdLst/>
              <a:ahLst/>
              <a:cxnLst/>
              <a:rect l="l" t="t" r="r" b="b"/>
              <a:pathLst>
                <a:path w="1799076" h="2596738">
                  <a:moveTo>
                    <a:pt x="0" y="0"/>
                  </a:moveTo>
                  <a:lnTo>
                    <a:pt x="1799076" y="0"/>
                  </a:lnTo>
                  <a:lnTo>
                    <a:pt x="1799076" y="2596738"/>
                  </a:lnTo>
                  <a:lnTo>
                    <a:pt x="0" y="2596738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1799076" cy="26443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0" y="0"/>
            <a:ext cx="18288000" cy="427511"/>
            <a:chOff x="0" y="0"/>
            <a:chExt cx="4816593" cy="11259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816592" cy="112595"/>
            </a:xfrm>
            <a:custGeom>
              <a:avLst/>
              <a:gdLst/>
              <a:ahLst/>
              <a:cxnLst/>
              <a:rect l="l" t="t" r="r" b="b"/>
              <a:pathLst>
                <a:path w="4816592" h="112595">
                  <a:moveTo>
                    <a:pt x="0" y="0"/>
                  </a:moveTo>
                  <a:lnTo>
                    <a:pt x="4816592" y="0"/>
                  </a:lnTo>
                  <a:lnTo>
                    <a:pt x="4816592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4816593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30616" y="2006176"/>
            <a:ext cx="5420078" cy="1265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7700" b="1" dirty="0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INDEX</a:t>
            </a:r>
          </a:p>
        </p:txBody>
      </p:sp>
      <p:sp>
        <p:nvSpPr>
          <p:cNvPr id="33" name="AutoShape 33"/>
          <p:cNvSpPr/>
          <p:nvPr/>
        </p:nvSpPr>
        <p:spPr>
          <a:xfrm>
            <a:off x="17000455" y="9417182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34"/>
          <p:cNvSpPr txBox="1"/>
          <p:nvPr/>
        </p:nvSpPr>
        <p:spPr>
          <a:xfrm>
            <a:off x="17105994" y="9345972"/>
            <a:ext cx="435964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b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01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27511"/>
            <a:chOff x="0" y="0"/>
            <a:chExt cx="4816593" cy="1125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12595"/>
            </a:xfrm>
            <a:custGeom>
              <a:avLst/>
              <a:gdLst/>
              <a:ahLst/>
              <a:cxnLst/>
              <a:rect l="l" t="t" r="r" b="b"/>
              <a:pathLst>
                <a:path w="4816592" h="112595">
                  <a:moveTo>
                    <a:pt x="0" y="0"/>
                  </a:moveTo>
                  <a:lnTo>
                    <a:pt x="4816592" y="0"/>
                  </a:lnTo>
                  <a:lnTo>
                    <a:pt x="4816592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6840200" y="9410700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449345" y="7486574"/>
            <a:ext cx="2057399" cy="1806081"/>
            <a:chOff x="0" y="0"/>
            <a:chExt cx="978370" cy="817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78370" cy="817659"/>
            </a:xfrm>
            <a:custGeom>
              <a:avLst/>
              <a:gdLst/>
              <a:ahLst/>
              <a:cxnLst/>
              <a:rect l="l" t="t" r="r" b="b"/>
              <a:pathLst>
                <a:path w="978370" h="817659">
                  <a:moveTo>
                    <a:pt x="0" y="0"/>
                  </a:moveTo>
                  <a:lnTo>
                    <a:pt x="978370" y="0"/>
                  </a:lnTo>
                  <a:lnTo>
                    <a:pt x="978370" y="817659"/>
                  </a:lnTo>
                  <a:lnTo>
                    <a:pt x="0" y="817659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978370" cy="865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49345" y="6341060"/>
            <a:ext cx="2057399" cy="1020578"/>
            <a:chOff x="0" y="0"/>
            <a:chExt cx="978370" cy="46204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78370" cy="462042"/>
            </a:xfrm>
            <a:custGeom>
              <a:avLst/>
              <a:gdLst/>
              <a:ahLst/>
              <a:cxnLst/>
              <a:rect l="l" t="t" r="r" b="b"/>
              <a:pathLst>
                <a:path w="978370" h="462042">
                  <a:moveTo>
                    <a:pt x="0" y="0"/>
                  </a:moveTo>
                  <a:lnTo>
                    <a:pt x="978370" y="0"/>
                  </a:lnTo>
                  <a:lnTo>
                    <a:pt x="978370" y="462042"/>
                  </a:lnTo>
                  <a:lnTo>
                    <a:pt x="0" y="462042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978370" cy="509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6945739" y="9339490"/>
            <a:ext cx="435964" cy="362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b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02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982342" y="1389414"/>
            <a:ext cx="8334385" cy="1265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7700" b="1" dirty="0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5. </a:t>
            </a:r>
            <a:r>
              <a:rPr lang="ko-KR" altLang="en-US" sz="7700" b="1" dirty="0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버튼스타일</a:t>
            </a:r>
            <a:endParaRPr lang="en-US" sz="7700" b="1" dirty="0">
              <a:solidFill>
                <a:srgbClr val="48664D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449345" y="8483751"/>
            <a:ext cx="2056109" cy="292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endParaRPr lang="en-US" sz="2699" b="1" u="none" strike="noStrike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867374" y="9164768"/>
            <a:ext cx="1594351" cy="265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endParaRPr lang="en-US" sz="2199" b="1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grpSp>
        <p:nvGrpSpPr>
          <p:cNvPr id="35" name="Group 6">
            <a:extLst>
              <a:ext uri="{FF2B5EF4-FFF2-40B4-BE49-F238E27FC236}">
                <a16:creationId xmlns:a16="http://schemas.microsoft.com/office/drawing/2014/main" id="{6B92C90E-9B0A-416B-9C53-A00F77180607}"/>
              </a:ext>
            </a:extLst>
          </p:cNvPr>
          <p:cNvGrpSpPr/>
          <p:nvPr/>
        </p:nvGrpSpPr>
        <p:grpSpPr>
          <a:xfrm>
            <a:off x="2643649" y="7488388"/>
            <a:ext cx="2057399" cy="1806081"/>
            <a:chOff x="0" y="0"/>
            <a:chExt cx="978370" cy="817659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B612B97D-E388-463A-8B77-F76CBB8DBE3F}"/>
                </a:ext>
              </a:extLst>
            </p:cNvPr>
            <p:cNvSpPr/>
            <p:nvPr/>
          </p:nvSpPr>
          <p:spPr>
            <a:xfrm>
              <a:off x="0" y="0"/>
              <a:ext cx="978370" cy="817659"/>
            </a:xfrm>
            <a:custGeom>
              <a:avLst/>
              <a:gdLst/>
              <a:ahLst/>
              <a:cxnLst/>
              <a:rect l="l" t="t" r="r" b="b"/>
              <a:pathLst>
                <a:path w="978370" h="817659">
                  <a:moveTo>
                    <a:pt x="0" y="0"/>
                  </a:moveTo>
                  <a:lnTo>
                    <a:pt x="978370" y="0"/>
                  </a:lnTo>
                  <a:lnTo>
                    <a:pt x="978370" y="817659"/>
                  </a:lnTo>
                  <a:lnTo>
                    <a:pt x="0" y="817659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489C74C-F40F-40D2-B0F5-A33F218F0766}"/>
                </a:ext>
              </a:extLst>
            </p:cNvPr>
            <p:cNvSpPr txBox="1"/>
            <p:nvPr/>
          </p:nvSpPr>
          <p:spPr>
            <a:xfrm>
              <a:off x="0" y="-47625"/>
              <a:ext cx="978370" cy="865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id="{4D6156AE-3EEC-48F3-B7EF-0A355987066B}"/>
              </a:ext>
            </a:extLst>
          </p:cNvPr>
          <p:cNvGrpSpPr/>
          <p:nvPr/>
        </p:nvGrpSpPr>
        <p:grpSpPr>
          <a:xfrm>
            <a:off x="2667533" y="6342874"/>
            <a:ext cx="2057399" cy="1020578"/>
            <a:chOff x="0" y="0"/>
            <a:chExt cx="978370" cy="462042"/>
          </a:xfrm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D33A75A4-AA62-4554-853F-D297B6014C65}"/>
                </a:ext>
              </a:extLst>
            </p:cNvPr>
            <p:cNvSpPr/>
            <p:nvPr/>
          </p:nvSpPr>
          <p:spPr>
            <a:xfrm>
              <a:off x="0" y="0"/>
              <a:ext cx="978370" cy="462042"/>
            </a:xfrm>
            <a:custGeom>
              <a:avLst/>
              <a:gdLst/>
              <a:ahLst/>
              <a:cxnLst/>
              <a:rect l="l" t="t" r="r" b="b"/>
              <a:pathLst>
                <a:path w="978370" h="462042">
                  <a:moveTo>
                    <a:pt x="0" y="0"/>
                  </a:moveTo>
                  <a:lnTo>
                    <a:pt x="978370" y="0"/>
                  </a:lnTo>
                  <a:lnTo>
                    <a:pt x="978370" y="462042"/>
                  </a:lnTo>
                  <a:lnTo>
                    <a:pt x="0" y="462042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algn="ctr"/>
              <a:endParaRPr lang="ko-KR" altLang="en-US" dirty="0"/>
            </a:p>
          </p:txBody>
        </p:sp>
        <p:sp>
          <p:nvSpPr>
            <p:cNvPr id="40" name="TextBox 11">
              <a:extLst>
                <a:ext uri="{FF2B5EF4-FFF2-40B4-BE49-F238E27FC236}">
                  <a16:creationId xmlns:a16="http://schemas.microsoft.com/office/drawing/2014/main" id="{55C45698-FB5F-45E7-9D6E-C1BED97DC059}"/>
                </a:ext>
              </a:extLst>
            </p:cNvPr>
            <p:cNvSpPr txBox="1"/>
            <p:nvPr/>
          </p:nvSpPr>
          <p:spPr>
            <a:xfrm>
              <a:off x="0" y="-47625"/>
              <a:ext cx="978370" cy="509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1" name="TextBox 29">
            <a:extLst>
              <a:ext uri="{FF2B5EF4-FFF2-40B4-BE49-F238E27FC236}">
                <a16:creationId xmlns:a16="http://schemas.microsoft.com/office/drawing/2014/main" id="{D76FF125-525A-474D-8AB2-A514CD47F947}"/>
              </a:ext>
            </a:extLst>
          </p:cNvPr>
          <p:cNvSpPr txBox="1"/>
          <p:nvPr/>
        </p:nvSpPr>
        <p:spPr>
          <a:xfrm>
            <a:off x="2643649" y="8485565"/>
            <a:ext cx="2056109" cy="292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endParaRPr lang="en-US" sz="2699" b="1" u="none" strike="noStrike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42" name="TextBox 32">
            <a:extLst>
              <a:ext uri="{FF2B5EF4-FFF2-40B4-BE49-F238E27FC236}">
                <a16:creationId xmlns:a16="http://schemas.microsoft.com/office/drawing/2014/main" id="{16A07803-F20A-4B2E-A925-1D9C6310A8AA}"/>
              </a:ext>
            </a:extLst>
          </p:cNvPr>
          <p:cNvSpPr txBox="1"/>
          <p:nvPr/>
        </p:nvSpPr>
        <p:spPr>
          <a:xfrm>
            <a:off x="3061678" y="9166582"/>
            <a:ext cx="1594351" cy="265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endParaRPr lang="en-US" sz="2199" b="1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grpSp>
        <p:nvGrpSpPr>
          <p:cNvPr id="54" name="Group 9">
            <a:extLst>
              <a:ext uri="{FF2B5EF4-FFF2-40B4-BE49-F238E27FC236}">
                <a16:creationId xmlns:a16="http://schemas.microsoft.com/office/drawing/2014/main" id="{2FF5F6C2-8A6E-4B01-A48F-D6C5F7FDA7DE}"/>
              </a:ext>
            </a:extLst>
          </p:cNvPr>
          <p:cNvGrpSpPr/>
          <p:nvPr/>
        </p:nvGrpSpPr>
        <p:grpSpPr>
          <a:xfrm>
            <a:off x="4871371" y="6341060"/>
            <a:ext cx="2057399" cy="1020578"/>
            <a:chOff x="0" y="0"/>
            <a:chExt cx="978370" cy="462042"/>
          </a:xfrm>
        </p:grpSpPr>
        <p:sp>
          <p:nvSpPr>
            <p:cNvPr id="55" name="Freeform 10">
              <a:extLst>
                <a:ext uri="{FF2B5EF4-FFF2-40B4-BE49-F238E27FC236}">
                  <a16:creationId xmlns:a16="http://schemas.microsoft.com/office/drawing/2014/main" id="{3FBC7BCD-1FB1-4242-8B41-6A157E2A0535}"/>
                </a:ext>
              </a:extLst>
            </p:cNvPr>
            <p:cNvSpPr/>
            <p:nvPr/>
          </p:nvSpPr>
          <p:spPr>
            <a:xfrm>
              <a:off x="0" y="0"/>
              <a:ext cx="978370" cy="462042"/>
            </a:xfrm>
            <a:custGeom>
              <a:avLst/>
              <a:gdLst/>
              <a:ahLst/>
              <a:cxnLst/>
              <a:rect l="l" t="t" r="r" b="b"/>
              <a:pathLst>
                <a:path w="978370" h="462042">
                  <a:moveTo>
                    <a:pt x="0" y="0"/>
                  </a:moveTo>
                  <a:lnTo>
                    <a:pt x="978370" y="0"/>
                  </a:lnTo>
                  <a:lnTo>
                    <a:pt x="978370" y="462042"/>
                  </a:lnTo>
                  <a:lnTo>
                    <a:pt x="0" y="462042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algn="ctr"/>
              <a:endParaRPr lang="ko-KR" altLang="en-US" dirty="0"/>
            </a:p>
          </p:txBody>
        </p:sp>
        <p:sp>
          <p:nvSpPr>
            <p:cNvPr id="56" name="TextBox 11">
              <a:extLst>
                <a:ext uri="{FF2B5EF4-FFF2-40B4-BE49-F238E27FC236}">
                  <a16:creationId xmlns:a16="http://schemas.microsoft.com/office/drawing/2014/main" id="{E94C3323-E468-4C40-8472-E668548424F0}"/>
                </a:ext>
              </a:extLst>
            </p:cNvPr>
            <p:cNvSpPr txBox="1"/>
            <p:nvPr/>
          </p:nvSpPr>
          <p:spPr>
            <a:xfrm>
              <a:off x="0" y="-47625"/>
              <a:ext cx="978370" cy="509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2" name="Group 9">
            <a:extLst>
              <a:ext uri="{FF2B5EF4-FFF2-40B4-BE49-F238E27FC236}">
                <a16:creationId xmlns:a16="http://schemas.microsoft.com/office/drawing/2014/main" id="{CD72EED3-B11F-493C-89B7-C7C649737478}"/>
              </a:ext>
            </a:extLst>
          </p:cNvPr>
          <p:cNvGrpSpPr/>
          <p:nvPr/>
        </p:nvGrpSpPr>
        <p:grpSpPr>
          <a:xfrm>
            <a:off x="7065675" y="6342874"/>
            <a:ext cx="2057399" cy="1020578"/>
            <a:chOff x="0" y="0"/>
            <a:chExt cx="978370" cy="462042"/>
          </a:xfrm>
        </p:grpSpPr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1925700C-2B16-47FF-8FD9-9DE75D73A21D}"/>
                </a:ext>
              </a:extLst>
            </p:cNvPr>
            <p:cNvSpPr/>
            <p:nvPr/>
          </p:nvSpPr>
          <p:spPr>
            <a:xfrm>
              <a:off x="0" y="0"/>
              <a:ext cx="978370" cy="462042"/>
            </a:xfrm>
            <a:custGeom>
              <a:avLst/>
              <a:gdLst/>
              <a:ahLst/>
              <a:cxnLst/>
              <a:rect l="l" t="t" r="r" b="b"/>
              <a:pathLst>
                <a:path w="978370" h="462042">
                  <a:moveTo>
                    <a:pt x="0" y="0"/>
                  </a:moveTo>
                  <a:lnTo>
                    <a:pt x="978370" y="0"/>
                  </a:lnTo>
                  <a:lnTo>
                    <a:pt x="978370" y="462042"/>
                  </a:lnTo>
                  <a:lnTo>
                    <a:pt x="0" y="462042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algn="ctr"/>
              <a:endParaRPr lang="ko-KR" altLang="en-US" dirty="0"/>
            </a:p>
          </p:txBody>
        </p:sp>
        <p:sp>
          <p:nvSpPr>
            <p:cNvPr id="64" name="TextBox 11">
              <a:extLst>
                <a:ext uri="{FF2B5EF4-FFF2-40B4-BE49-F238E27FC236}">
                  <a16:creationId xmlns:a16="http://schemas.microsoft.com/office/drawing/2014/main" id="{DC96BA1D-241F-43DC-B6D6-581EBB5A8B0C}"/>
                </a:ext>
              </a:extLst>
            </p:cNvPr>
            <p:cNvSpPr txBox="1"/>
            <p:nvPr/>
          </p:nvSpPr>
          <p:spPr>
            <a:xfrm>
              <a:off x="0" y="-47625"/>
              <a:ext cx="978370" cy="509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0" name="Group 9">
            <a:extLst>
              <a:ext uri="{FF2B5EF4-FFF2-40B4-BE49-F238E27FC236}">
                <a16:creationId xmlns:a16="http://schemas.microsoft.com/office/drawing/2014/main" id="{7993F159-F894-48C4-BB25-35146451C274}"/>
              </a:ext>
            </a:extLst>
          </p:cNvPr>
          <p:cNvGrpSpPr/>
          <p:nvPr/>
        </p:nvGrpSpPr>
        <p:grpSpPr>
          <a:xfrm>
            <a:off x="9278308" y="6341060"/>
            <a:ext cx="2057399" cy="1020578"/>
            <a:chOff x="0" y="0"/>
            <a:chExt cx="978370" cy="462042"/>
          </a:xfrm>
        </p:grpSpPr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F4675E05-75CA-40AC-9316-2EB70B051978}"/>
                </a:ext>
              </a:extLst>
            </p:cNvPr>
            <p:cNvSpPr/>
            <p:nvPr/>
          </p:nvSpPr>
          <p:spPr>
            <a:xfrm>
              <a:off x="0" y="0"/>
              <a:ext cx="978370" cy="462042"/>
            </a:xfrm>
            <a:custGeom>
              <a:avLst/>
              <a:gdLst/>
              <a:ahLst/>
              <a:cxnLst/>
              <a:rect l="l" t="t" r="r" b="b"/>
              <a:pathLst>
                <a:path w="978370" h="462042">
                  <a:moveTo>
                    <a:pt x="0" y="0"/>
                  </a:moveTo>
                  <a:lnTo>
                    <a:pt x="978370" y="0"/>
                  </a:lnTo>
                  <a:lnTo>
                    <a:pt x="978370" y="462042"/>
                  </a:lnTo>
                  <a:lnTo>
                    <a:pt x="0" y="462042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algn="ctr"/>
              <a:endParaRPr lang="ko-KR" altLang="en-US" dirty="0"/>
            </a:p>
          </p:txBody>
        </p:sp>
        <p:sp>
          <p:nvSpPr>
            <p:cNvPr id="72" name="TextBox 11">
              <a:extLst>
                <a:ext uri="{FF2B5EF4-FFF2-40B4-BE49-F238E27FC236}">
                  <a16:creationId xmlns:a16="http://schemas.microsoft.com/office/drawing/2014/main" id="{8BC47585-C7A5-42A8-BCD5-CA026A1D314B}"/>
                </a:ext>
              </a:extLst>
            </p:cNvPr>
            <p:cNvSpPr txBox="1"/>
            <p:nvPr/>
          </p:nvSpPr>
          <p:spPr>
            <a:xfrm>
              <a:off x="0" y="-47625"/>
              <a:ext cx="978370" cy="509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7" name="Group 9">
            <a:extLst>
              <a:ext uri="{FF2B5EF4-FFF2-40B4-BE49-F238E27FC236}">
                <a16:creationId xmlns:a16="http://schemas.microsoft.com/office/drawing/2014/main" id="{426639C0-FED2-45F0-854A-BF77C7E3A35E}"/>
              </a:ext>
            </a:extLst>
          </p:cNvPr>
          <p:cNvGrpSpPr/>
          <p:nvPr/>
        </p:nvGrpSpPr>
        <p:grpSpPr>
          <a:xfrm>
            <a:off x="11472612" y="6342874"/>
            <a:ext cx="2057399" cy="1020578"/>
            <a:chOff x="0" y="0"/>
            <a:chExt cx="978370" cy="462042"/>
          </a:xfrm>
        </p:grpSpPr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D92F8C3F-2E76-4BE2-A0CC-CDD966061BDC}"/>
                </a:ext>
              </a:extLst>
            </p:cNvPr>
            <p:cNvSpPr/>
            <p:nvPr/>
          </p:nvSpPr>
          <p:spPr>
            <a:xfrm>
              <a:off x="0" y="0"/>
              <a:ext cx="978370" cy="462042"/>
            </a:xfrm>
            <a:custGeom>
              <a:avLst/>
              <a:gdLst/>
              <a:ahLst/>
              <a:cxnLst/>
              <a:rect l="l" t="t" r="r" b="b"/>
              <a:pathLst>
                <a:path w="978370" h="462042">
                  <a:moveTo>
                    <a:pt x="0" y="0"/>
                  </a:moveTo>
                  <a:lnTo>
                    <a:pt x="978370" y="0"/>
                  </a:lnTo>
                  <a:lnTo>
                    <a:pt x="978370" y="462042"/>
                  </a:lnTo>
                  <a:lnTo>
                    <a:pt x="0" y="462042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algn="ctr"/>
              <a:endParaRPr lang="ko-KR" altLang="en-US" dirty="0"/>
            </a:p>
          </p:txBody>
        </p:sp>
        <p:sp>
          <p:nvSpPr>
            <p:cNvPr id="79" name="TextBox 11">
              <a:extLst>
                <a:ext uri="{FF2B5EF4-FFF2-40B4-BE49-F238E27FC236}">
                  <a16:creationId xmlns:a16="http://schemas.microsoft.com/office/drawing/2014/main" id="{EE56D0FB-086B-42F8-9323-5059A2549F37}"/>
                </a:ext>
              </a:extLst>
            </p:cNvPr>
            <p:cNvSpPr txBox="1"/>
            <p:nvPr/>
          </p:nvSpPr>
          <p:spPr>
            <a:xfrm>
              <a:off x="0" y="-47625"/>
              <a:ext cx="978370" cy="509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4" name="Group 9">
            <a:extLst>
              <a:ext uri="{FF2B5EF4-FFF2-40B4-BE49-F238E27FC236}">
                <a16:creationId xmlns:a16="http://schemas.microsoft.com/office/drawing/2014/main" id="{AA2B56EB-CED3-4AF5-AD6E-004C654EB0CA}"/>
              </a:ext>
            </a:extLst>
          </p:cNvPr>
          <p:cNvGrpSpPr/>
          <p:nvPr/>
        </p:nvGrpSpPr>
        <p:grpSpPr>
          <a:xfrm>
            <a:off x="13676450" y="6341060"/>
            <a:ext cx="2057399" cy="1020578"/>
            <a:chOff x="0" y="0"/>
            <a:chExt cx="978370" cy="462042"/>
          </a:xfrm>
        </p:grpSpPr>
        <p:sp>
          <p:nvSpPr>
            <p:cNvPr id="85" name="Freeform 10">
              <a:extLst>
                <a:ext uri="{FF2B5EF4-FFF2-40B4-BE49-F238E27FC236}">
                  <a16:creationId xmlns:a16="http://schemas.microsoft.com/office/drawing/2014/main" id="{A207BA0C-8FAE-44CD-BF09-2F2D2B2DE290}"/>
                </a:ext>
              </a:extLst>
            </p:cNvPr>
            <p:cNvSpPr/>
            <p:nvPr/>
          </p:nvSpPr>
          <p:spPr>
            <a:xfrm>
              <a:off x="0" y="0"/>
              <a:ext cx="978370" cy="462042"/>
            </a:xfrm>
            <a:custGeom>
              <a:avLst/>
              <a:gdLst/>
              <a:ahLst/>
              <a:cxnLst/>
              <a:rect l="l" t="t" r="r" b="b"/>
              <a:pathLst>
                <a:path w="978370" h="462042">
                  <a:moveTo>
                    <a:pt x="0" y="0"/>
                  </a:moveTo>
                  <a:lnTo>
                    <a:pt x="978370" y="0"/>
                  </a:lnTo>
                  <a:lnTo>
                    <a:pt x="978370" y="462042"/>
                  </a:lnTo>
                  <a:lnTo>
                    <a:pt x="0" y="462042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algn="ctr"/>
              <a:endParaRPr lang="ko-KR" altLang="en-US" dirty="0"/>
            </a:p>
          </p:txBody>
        </p:sp>
        <p:sp>
          <p:nvSpPr>
            <p:cNvPr id="86" name="TextBox 11">
              <a:extLst>
                <a:ext uri="{FF2B5EF4-FFF2-40B4-BE49-F238E27FC236}">
                  <a16:creationId xmlns:a16="http://schemas.microsoft.com/office/drawing/2014/main" id="{766F2A61-20A3-4CB9-B9BF-44A9F8B6C29F}"/>
                </a:ext>
              </a:extLst>
            </p:cNvPr>
            <p:cNvSpPr txBox="1"/>
            <p:nvPr/>
          </p:nvSpPr>
          <p:spPr>
            <a:xfrm>
              <a:off x="0" y="-47625"/>
              <a:ext cx="978370" cy="509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id="{8EB626AE-4503-48F9-B76E-338E6069E0BF}"/>
              </a:ext>
            </a:extLst>
          </p:cNvPr>
          <p:cNvGrpSpPr/>
          <p:nvPr/>
        </p:nvGrpSpPr>
        <p:grpSpPr>
          <a:xfrm>
            <a:off x="15870754" y="6342874"/>
            <a:ext cx="2057399" cy="1020578"/>
            <a:chOff x="0" y="0"/>
            <a:chExt cx="978370" cy="462042"/>
          </a:xfrm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id="{F33AD255-205A-4DED-A9AC-CDC1942BDF7A}"/>
                </a:ext>
              </a:extLst>
            </p:cNvPr>
            <p:cNvSpPr/>
            <p:nvPr/>
          </p:nvSpPr>
          <p:spPr>
            <a:xfrm>
              <a:off x="0" y="0"/>
              <a:ext cx="978370" cy="462042"/>
            </a:xfrm>
            <a:custGeom>
              <a:avLst/>
              <a:gdLst/>
              <a:ahLst/>
              <a:cxnLst/>
              <a:rect l="l" t="t" r="r" b="b"/>
              <a:pathLst>
                <a:path w="978370" h="462042">
                  <a:moveTo>
                    <a:pt x="0" y="0"/>
                  </a:moveTo>
                  <a:lnTo>
                    <a:pt x="978370" y="0"/>
                  </a:lnTo>
                  <a:lnTo>
                    <a:pt x="978370" y="462042"/>
                  </a:lnTo>
                  <a:lnTo>
                    <a:pt x="0" y="462042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algn="ctr"/>
              <a:endParaRPr lang="ko-KR" altLang="en-US" dirty="0"/>
            </a:p>
          </p:txBody>
        </p:sp>
        <p:sp>
          <p:nvSpPr>
            <p:cNvPr id="93" name="TextBox 11">
              <a:extLst>
                <a:ext uri="{FF2B5EF4-FFF2-40B4-BE49-F238E27FC236}">
                  <a16:creationId xmlns:a16="http://schemas.microsoft.com/office/drawing/2014/main" id="{E7BFD46E-A069-4D76-B18E-13F91D16EA3B}"/>
                </a:ext>
              </a:extLst>
            </p:cNvPr>
            <p:cNvSpPr txBox="1"/>
            <p:nvPr/>
          </p:nvSpPr>
          <p:spPr>
            <a:xfrm>
              <a:off x="0" y="-47625"/>
              <a:ext cx="978370" cy="509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06" name="그림 105">
            <a:extLst>
              <a:ext uri="{FF2B5EF4-FFF2-40B4-BE49-F238E27FC236}">
                <a16:creationId xmlns:a16="http://schemas.microsoft.com/office/drawing/2014/main" id="{C885BF1E-91B8-4220-965A-5500B259B8B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129" y="6621334"/>
            <a:ext cx="457143" cy="457143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0814579B-D3A7-4E8A-BC9A-3BA07C103CD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68" y="6618449"/>
            <a:ext cx="460028" cy="460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3588ADF1-21F8-4E52-87D1-FD6CAF54235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015" y="6603836"/>
            <a:ext cx="457143" cy="457143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D3FDC8D5-1DEE-44A4-924B-AF304F8D3C19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348" y="6621334"/>
            <a:ext cx="460028" cy="460028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7423A3F1-7BC3-4707-AC0E-8ED9AEA66041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366" y="6603837"/>
            <a:ext cx="457142" cy="457142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58FA50E2-ADB8-43CB-AA60-5A4424BD1ECE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064" y="6600951"/>
            <a:ext cx="460028" cy="460028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037B5893-D1A9-4B22-B68C-0F3CE9EE6F9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8027" y="6502826"/>
            <a:ext cx="1412954" cy="70647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22" name="그림 121">
            <a:extLst>
              <a:ext uri="{FF2B5EF4-FFF2-40B4-BE49-F238E27FC236}">
                <a16:creationId xmlns:a16="http://schemas.microsoft.com/office/drawing/2014/main" id="{E6EFC2E6-3DCF-4271-B036-6E1FD12250E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6913" y="6692210"/>
            <a:ext cx="1683790" cy="31827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7677EFCC-60D5-4106-B774-9114AA5D85BF}"/>
              </a:ext>
            </a:extLst>
          </p:cNvPr>
          <p:cNvSpPr txBox="1"/>
          <p:nvPr/>
        </p:nvSpPr>
        <p:spPr>
          <a:xfrm>
            <a:off x="2874526" y="7701009"/>
            <a:ext cx="1594351" cy="141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192" name="Group 6">
            <a:extLst>
              <a:ext uri="{FF2B5EF4-FFF2-40B4-BE49-F238E27FC236}">
                <a16:creationId xmlns:a16="http://schemas.microsoft.com/office/drawing/2014/main" id="{AC2E314F-599D-49CD-A713-5CAFA2D8FF20}"/>
              </a:ext>
            </a:extLst>
          </p:cNvPr>
          <p:cNvGrpSpPr/>
          <p:nvPr/>
        </p:nvGrpSpPr>
        <p:grpSpPr>
          <a:xfrm>
            <a:off x="4866598" y="7486574"/>
            <a:ext cx="2057399" cy="1806081"/>
            <a:chOff x="0" y="0"/>
            <a:chExt cx="978370" cy="817659"/>
          </a:xfrm>
        </p:grpSpPr>
        <p:sp>
          <p:nvSpPr>
            <p:cNvPr id="193" name="Freeform 7">
              <a:extLst>
                <a:ext uri="{FF2B5EF4-FFF2-40B4-BE49-F238E27FC236}">
                  <a16:creationId xmlns:a16="http://schemas.microsoft.com/office/drawing/2014/main" id="{51923CBC-CC46-4AFD-BC81-BCF5B0C6507C}"/>
                </a:ext>
              </a:extLst>
            </p:cNvPr>
            <p:cNvSpPr/>
            <p:nvPr/>
          </p:nvSpPr>
          <p:spPr>
            <a:xfrm>
              <a:off x="0" y="0"/>
              <a:ext cx="978370" cy="817659"/>
            </a:xfrm>
            <a:custGeom>
              <a:avLst/>
              <a:gdLst/>
              <a:ahLst/>
              <a:cxnLst/>
              <a:rect l="l" t="t" r="r" b="b"/>
              <a:pathLst>
                <a:path w="978370" h="817659">
                  <a:moveTo>
                    <a:pt x="0" y="0"/>
                  </a:moveTo>
                  <a:lnTo>
                    <a:pt x="978370" y="0"/>
                  </a:lnTo>
                  <a:lnTo>
                    <a:pt x="978370" y="817659"/>
                  </a:lnTo>
                  <a:lnTo>
                    <a:pt x="0" y="817659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94" name="TextBox 8">
              <a:extLst>
                <a:ext uri="{FF2B5EF4-FFF2-40B4-BE49-F238E27FC236}">
                  <a16:creationId xmlns:a16="http://schemas.microsoft.com/office/drawing/2014/main" id="{66C01CD0-A156-4A10-B09D-368D1322531F}"/>
                </a:ext>
              </a:extLst>
            </p:cNvPr>
            <p:cNvSpPr txBox="1"/>
            <p:nvPr/>
          </p:nvSpPr>
          <p:spPr>
            <a:xfrm>
              <a:off x="0" y="-47625"/>
              <a:ext cx="978370" cy="865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5" name="TextBox 29">
            <a:extLst>
              <a:ext uri="{FF2B5EF4-FFF2-40B4-BE49-F238E27FC236}">
                <a16:creationId xmlns:a16="http://schemas.microsoft.com/office/drawing/2014/main" id="{FA6DB4B4-7CDB-4341-A498-AC419D34D327}"/>
              </a:ext>
            </a:extLst>
          </p:cNvPr>
          <p:cNvSpPr txBox="1"/>
          <p:nvPr/>
        </p:nvSpPr>
        <p:spPr>
          <a:xfrm>
            <a:off x="4866598" y="8483751"/>
            <a:ext cx="2056109" cy="292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endParaRPr lang="en-US" sz="2699" b="1" u="none" strike="noStrike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196" name="TextBox 32">
            <a:extLst>
              <a:ext uri="{FF2B5EF4-FFF2-40B4-BE49-F238E27FC236}">
                <a16:creationId xmlns:a16="http://schemas.microsoft.com/office/drawing/2014/main" id="{A2E6644D-C444-407E-8C22-D170BB5F6E29}"/>
              </a:ext>
            </a:extLst>
          </p:cNvPr>
          <p:cNvSpPr txBox="1"/>
          <p:nvPr/>
        </p:nvSpPr>
        <p:spPr>
          <a:xfrm>
            <a:off x="5284627" y="9164768"/>
            <a:ext cx="1594351" cy="265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endParaRPr lang="en-US" sz="2199" b="1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grpSp>
        <p:nvGrpSpPr>
          <p:cNvPr id="197" name="Group 6">
            <a:extLst>
              <a:ext uri="{FF2B5EF4-FFF2-40B4-BE49-F238E27FC236}">
                <a16:creationId xmlns:a16="http://schemas.microsoft.com/office/drawing/2014/main" id="{D5EF05DE-3A59-4BB4-88CB-76955C8A9EFB}"/>
              </a:ext>
            </a:extLst>
          </p:cNvPr>
          <p:cNvGrpSpPr/>
          <p:nvPr/>
        </p:nvGrpSpPr>
        <p:grpSpPr>
          <a:xfrm>
            <a:off x="7060902" y="7488388"/>
            <a:ext cx="2057399" cy="1806081"/>
            <a:chOff x="0" y="0"/>
            <a:chExt cx="978370" cy="817659"/>
          </a:xfrm>
        </p:grpSpPr>
        <p:sp>
          <p:nvSpPr>
            <p:cNvPr id="198" name="Freeform 7">
              <a:extLst>
                <a:ext uri="{FF2B5EF4-FFF2-40B4-BE49-F238E27FC236}">
                  <a16:creationId xmlns:a16="http://schemas.microsoft.com/office/drawing/2014/main" id="{9F45FC96-ECC8-438E-AF5A-8911E7C15BB7}"/>
                </a:ext>
              </a:extLst>
            </p:cNvPr>
            <p:cNvSpPr/>
            <p:nvPr/>
          </p:nvSpPr>
          <p:spPr>
            <a:xfrm>
              <a:off x="0" y="0"/>
              <a:ext cx="978370" cy="817659"/>
            </a:xfrm>
            <a:custGeom>
              <a:avLst/>
              <a:gdLst/>
              <a:ahLst/>
              <a:cxnLst/>
              <a:rect l="l" t="t" r="r" b="b"/>
              <a:pathLst>
                <a:path w="978370" h="817659">
                  <a:moveTo>
                    <a:pt x="0" y="0"/>
                  </a:moveTo>
                  <a:lnTo>
                    <a:pt x="978370" y="0"/>
                  </a:lnTo>
                  <a:lnTo>
                    <a:pt x="978370" y="817659"/>
                  </a:lnTo>
                  <a:lnTo>
                    <a:pt x="0" y="817659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99" name="TextBox 8">
              <a:extLst>
                <a:ext uri="{FF2B5EF4-FFF2-40B4-BE49-F238E27FC236}">
                  <a16:creationId xmlns:a16="http://schemas.microsoft.com/office/drawing/2014/main" id="{7A85DBD4-9A6B-48EA-AC5B-13EFC879FC12}"/>
                </a:ext>
              </a:extLst>
            </p:cNvPr>
            <p:cNvSpPr txBox="1"/>
            <p:nvPr/>
          </p:nvSpPr>
          <p:spPr>
            <a:xfrm>
              <a:off x="0" y="-47625"/>
              <a:ext cx="978370" cy="865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0" name="TextBox 29">
            <a:extLst>
              <a:ext uri="{FF2B5EF4-FFF2-40B4-BE49-F238E27FC236}">
                <a16:creationId xmlns:a16="http://schemas.microsoft.com/office/drawing/2014/main" id="{084AF6DF-EA6A-4C16-9A2D-9D81A0F28803}"/>
              </a:ext>
            </a:extLst>
          </p:cNvPr>
          <p:cNvSpPr txBox="1"/>
          <p:nvPr/>
        </p:nvSpPr>
        <p:spPr>
          <a:xfrm>
            <a:off x="7060902" y="8485565"/>
            <a:ext cx="2056109" cy="292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endParaRPr lang="en-US" sz="2699" b="1" u="none" strike="noStrike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201" name="TextBox 32">
            <a:extLst>
              <a:ext uri="{FF2B5EF4-FFF2-40B4-BE49-F238E27FC236}">
                <a16:creationId xmlns:a16="http://schemas.microsoft.com/office/drawing/2014/main" id="{2A234CD5-8AC9-485F-AA27-732ACD6C7481}"/>
              </a:ext>
            </a:extLst>
          </p:cNvPr>
          <p:cNvSpPr txBox="1"/>
          <p:nvPr/>
        </p:nvSpPr>
        <p:spPr>
          <a:xfrm>
            <a:off x="7478931" y="9166582"/>
            <a:ext cx="1594351" cy="265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endParaRPr lang="en-US" sz="2199" b="1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53A08DB0-36B1-4B86-BB61-CEAD2F3E8AA4}"/>
              </a:ext>
            </a:extLst>
          </p:cNvPr>
          <p:cNvSpPr txBox="1"/>
          <p:nvPr/>
        </p:nvSpPr>
        <p:spPr>
          <a:xfrm>
            <a:off x="5097476" y="7701009"/>
            <a:ext cx="1594351" cy="141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0FDBD4CC-A89D-46E0-BAF9-1DD0E1C84FB7}"/>
              </a:ext>
            </a:extLst>
          </p:cNvPr>
          <p:cNvSpPr txBox="1"/>
          <p:nvPr/>
        </p:nvSpPr>
        <p:spPr>
          <a:xfrm>
            <a:off x="7291779" y="7701009"/>
            <a:ext cx="1594351" cy="141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204" name="Group 6">
            <a:extLst>
              <a:ext uri="{FF2B5EF4-FFF2-40B4-BE49-F238E27FC236}">
                <a16:creationId xmlns:a16="http://schemas.microsoft.com/office/drawing/2014/main" id="{2C4B3FF1-99A4-4BE0-85F9-6E8C86254AFD}"/>
              </a:ext>
            </a:extLst>
          </p:cNvPr>
          <p:cNvGrpSpPr/>
          <p:nvPr/>
        </p:nvGrpSpPr>
        <p:grpSpPr>
          <a:xfrm>
            <a:off x="9254274" y="7482631"/>
            <a:ext cx="2057399" cy="1806081"/>
            <a:chOff x="0" y="0"/>
            <a:chExt cx="978370" cy="817659"/>
          </a:xfrm>
        </p:grpSpPr>
        <p:sp>
          <p:nvSpPr>
            <p:cNvPr id="205" name="Freeform 7">
              <a:extLst>
                <a:ext uri="{FF2B5EF4-FFF2-40B4-BE49-F238E27FC236}">
                  <a16:creationId xmlns:a16="http://schemas.microsoft.com/office/drawing/2014/main" id="{E93EB97F-EFE8-419C-A0C7-0B05119575D4}"/>
                </a:ext>
              </a:extLst>
            </p:cNvPr>
            <p:cNvSpPr/>
            <p:nvPr/>
          </p:nvSpPr>
          <p:spPr>
            <a:xfrm>
              <a:off x="0" y="0"/>
              <a:ext cx="978370" cy="817659"/>
            </a:xfrm>
            <a:custGeom>
              <a:avLst/>
              <a:gdLst/>
              <a:ahLst/>
              <a:cxnLst/>
              <a:rect l="l" t="t" r="r" b="b"/>
              <a:pathLst>
                <a:path w="978370" h="817659">
                  <a:moveTo>
                    <a:pt x="0" y="0"/>
                  </a:moveTo>
                  <a:lnTo>
                    <a:pt x="978370" y="0"/>
                  </a:lnTo>
                  <a:lnTo>
                    <a:pt x="978370" y="817659"/>
                  </a:lnTo>
                  <a:lnTo>
                    <a:pt x="0" y="817659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6" name="TextBox 8">
              <a:extLst>
                <a:ext uri="{FF2B5EF4-FFF2-40B4-BE49-F238E27FC236}">
                  <a16:creationId xmlns:a16="http://schemas.microsoft.com/office/drawing/2014/main" id="{EF0CD3BB-70BD-4ABD-8717-7100EDA3AFE6}"/>
                </a:ext>
              </a:extLst>
            </p:cNvPr>
            <p:cNvSpPr txBox="1"/>
            <p:nvPr/>
          </p:nvSpPr>
          <p:spPr>
            <a:xfrm>
              <a:off x="0" y="-47625"/>
              <a:ext cx="978370" cy="865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7" name="TextBox 29">
            <a:extLst>
              <a:ext uri="{FF2B5EF4-FFF2-40B4-BE49-F238E27FC236}">
                <a16:creationId xmlns:a16="http://schemas.microsoft.com/office/drawing/2014/main" id="{BA6FB3CC-7D63-4BC8-AA42-64DD72781349}"/>
              </a:ext>
            </a:extLst>
          </p:cNvPr>
          <p:cNvSpPr txBox="1"/>
          <p:nvPr/>
        </p:nvSpPr>
        <p:spPr>
          <a:xfrm>
            <a:off x="9254274" y="8479808"/>
            <a:ext cx="2056109" cy="292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endParaRPr lang="en-US" sz="2699" b="1" u="none" strike="noStrike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208" name="TextBox 32">
            <a:extLst>
              <a:ext uri="{FF2B5EF4-FFF2-40B4-BE49-F238E27FC236}">
                <a16:creationId xmlns:a16="http://schemas.microsoft.com/office/drawing/2014/main" id="{B6856E11-9AE4-43BF-A744-7B1079A11FDC}"/>
              </a:ext>
            </a:extLst>
          </p:cNvPr>
          <p:cNvSpPr txBox="1"/>
          <p:nvPr/>
        </p:nvSpPr>
        <p:spPr>
          <a:xfrm>
            <a:off x="9672303" y="9160825"/>
            <a:ext cx="1594351" cy="265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endParaRPr lang="en-US" sz="2199" b="1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grpSp>
        <p:nvGrpSpPr>
          <p:cNvPr id="209" name="Group 6">
            <a:extLst>
              <a:ext uri="{FF2B5EF4-FFF2-40B4-BE49-F238E27FC236}">
                <a16:creationId xmlns:a16="http://schemas.microsoft.com/office/drawing/2014/main" id="{F88D38EA-403C-4CE8-A494-922DBE9CFA75}"/>
              </a:ext>
            </a:extLst>
          </p:cNvPr>
          <p:cNvGrpSpPr/>
          <p:nvPr/>
        </p:nvGrpSpPr>
        <p:grpSpPr>
          <a:xfrm>
            <a:off x="11448578" y="7484445"/>
            <a:ext cx="2057399" cy="1806081"/>
            <a:chOff x="0" y="0"/>
            <a:chExt cx="978370" cy="817659"/>
          </a:xfrm>
        </p:grpSpPr>
        <p:sp>
          <p:nvSpPr>
            <p:cNvPr id="210" name="Freeform 7">
              <a:extLst>
                <a:ext uri="{FF2B5EF4-FFF2-40B4-BE49-F238E27FC236}">
                  <a16:creationId xmlns:a16="http://schemas.microsoft.com/office/drawing/2014/main" id="{3B299B88-E5E5-48D4-BD76-272ECD9BBA42}"/>
                </a:ext>
              </a:extLst>
            </p:cNvPr>
            <p:cNvSpPr/>
            <p:nvPr/>
          </p:nvSpPr>
          <p:spPr>
            <a:xfrm>
              <a:off x="0" y="0"/>
              <a:ext cx="978370" cy="817659"/>
            </a:xfrm>
            <a:custGeom>
              <a:avLst/>
              <a:gdLst/>
              <a:ahLst/>
              <a:cxnLst/>
              <a:rect l="l" t="t" r="r" b="b"/>
              <a:pathLst>
                <a:path w="978370" h="817659">
                  <a:moveTo>
                    <a:pt x="0" y="0"/>
                  </a:moveTo>
                  <a:lnTo>
                    <a:pt x="978370" y="0"/>
                  </a:lnTo>
                  <a:lnTo>
                    <a:pt x="978370" y="817659"/>
                  </a:lnTo>
                  <a:lnTo>
                    <a:pt x="0" y="817659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11" name="TextBox 8">
              <a:extLst>
                <a:ext uri="{FF2B5EF4-FFF2-40B4-BE49-F238E27FC236}">
                  <a16:creationId xmlns:a16="http://schemas.microsoft.com/office/drawing/2014/main" id="{95F36345-2772-4B8B-99E2-3D8878AA63C9}"/>
                </a:ext>
              </a:extLst>
            </p:cNvPr>
            <p:cNvSpPr txBox="1"/>
            <p:nvPr/>
          </p:nvSpPr>
          <p:spPr>
            <a:xfrm>
              <a:off x="0" y="-47625"/>
              <a:ext cx="978370" cy="865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2" name="TextBox 29">
            <a:extLst>
              <a:ext uri="{FF2B5EF4-FFF2-40B4-BE49-F238E27FC236}">
                <a16:creationId xmlns:a16="http://schemas.microsoft.com/office/drawing/2014/main" id="{F1FEE2E4-E634-4BE3-9C41-993574AD62AD}"/>
              </a:ext>
            </a:extLst>
          </p:cNvPr>
          <p:cNvSpPr txBox="1"/>
          <p:nvPr/>
        </p:nvSpPr>
        <p:spPr>
          <a:xfrm>
            <a:off x="11448578" y="8481622"/>
            <a:ext cx="2056109" cy="292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endParaRPr lang="en-US" sz="2699" b="1" u="none" strike="noStrike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213" name="TextBox 32">
            <a:extLst>
              <a:ext uri="{FF2B5EF4-FFF2-40B4-BE49-F238E27FC236}">
                <a16:creationId xmlns:a16="http://schemas.microsoft.com/office/drawing/2014/main" id="{4908834F-8B29-49FC-8A97-0D01ACBAE775}"/>
              </a:ext>
            </a:extLst>
          </p:cNvPr>
          <p:cNvSpPr txBox="1"/>
          <p:nvPr/>
        </p:nvSpPr>
        <p:spPr>
          <a:xfrm>
            <a:off x="11866607" y="9162639"/>
            <a:ext cx="1594351" cy="265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endParaRPr lang="en-US" sz="2199" b="1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6286FB0F-A27C-449F-824C-796233E376CA}"/>
              </a:ext>
            </a:extLst>
          </p:cNvPr>
          <p:cNvSpPr txBox="1"/>
          <p:nvPr/>
        </p:nvSpPr>
        <p:spPr>
          <a:xfrm>
            <a:off x="9485152" y="7697066"/>
            <a:ext cx="1594351" cy="141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1FD1800-12BA-4E42-A437-E9F97E84E7FD}"/>
              </a:ext>
            </a:extLst>
          </p:cNvPr>
          <p:cNvSpPr txBox="1"/>
          <p:nvPr/>
        </p:nvSpPr>
        <p:spPr>
          <a:xfrm>
            <a:off x="11679455" y="7697066"/>
            <a:ext cx="1594351" cy="141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216" name="Group 6">
            <a:extLst>
              <a:ext uri="{FF2B5EF4-FFF2-40B4-BE49-F238E27FC236}">
                <a16:creationId xmlns:a16="http://schemas.microsoft.com/office/drawing/2014/main" id="{8CEAF6C0-90CF-42A9-8F93-9DD763AAEB45}"/>
              </a:ext>
            </a:extLst>
          </p:cNvPr>
          <p:cNvGrpSpPr/>
          <p:nvPr/>
        </p:nvGrpSpPr>
        <p:grpSpPr>
          <a:xfrm>
            <a:off x="13671527" y="7482631"/>
            <a:ext cx="2057399" cy="1806081"/>
            <a:chOff x="0" y="0"/>
            <a:chExt cx="978370" cy="817659"/>
          </a:xfrm>
        </p:grpSpPr>
        <p:sp>
          <p:nvSpPr>
            <p:cNvPr id="217" name="Freeform 7">
              <a:extLst>
                <a:ext uri="{FF2B5EF4-FFF2-40B4-BE49-F238E27FC236}">
                  <a16:creationId xmlns:a16="http://schemas.microsoft.com/office/drawing/2014/main" id="{16F6FADA-6067-4149-A3E6-E9140F1A98BC}"/>
                </a:ext>
              </a:extLst>
            </p:cNvPr>
            <p:cNvSpPr/>
            <p:nvPr/>
          </p:nvSpPr>
          <p:spPr>
            <a:xfrm>
              <a:off x="0" y="0"/>
              <a:ext cx="978370" cy="817659"/>
            </a:xfrm>
            <a:custGeom>
              <a:avLst/>
              <a:gdLst/>
              <a:ahLst/>
              <a:cxnLst/>
              <a:rect l="l" t="t" r="r" b="b"/>
              <a:pathLst>
                <a:path w="978370" h="817659">
                  <a:moveTo>
                    <a:pt x="0" y="0"/>
                  </a:moveTo>
                  <a:lnTo>
                    <a:pt x="978370" y="0"/>
                  </a:lnTo>
                  <a:lnTo>
                    <a:pt x="978370" y="817659"/>
                  </a:lnTo>
                  <a:lnTo>
                    <a:pt x="0" y="817659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18" name="TextBox 8">
              <a:extLst>
                <a:ext uri="{FF2B5EF4-FFF2-40B4-BE49-F238E27FC236}">
                  <a16:creationId xmlns:a16="http://schemas.microsoft.com/office/drawing/2014/main" id="{204B9BAC-6B8F-4739-89AC-7B6D75770DC5}"/>
                </a:ext>
              </a:extLst>
            </p:cNvPr>
            <p:cNvSpPr txBox="1"/>
            <p:nvPr/>
          </p:nvSpPr>
          <p:spPr>
            <a:xfrm>
              <a:off x="0" y="-47625"/>
              <a:ext cx="978370" cy="865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9" name="TextBox 29">
            <a:extLst>
              <a:ext uri="{FF2B5EF4-FFF2-40B4-BE49-F238E27FC236}">
                <a16:creationId xmlns:a16="http://schemas.microsoft.com/office/drawing/2014/main" id="{AFD9CA54-E219-43CD-BD40-94C0D50C7993}"/>
              </a:ext>
            </a:extLst>
          </p:cNvPr>
          <p:cNvSpPr txBox="1"/>
          <p:nvPr/>
        </p:nvSpPr>
        <p:spPr>
          <a:xfrm>
            <a:off x="13671527" y="8479808"/>
            <a:ext cx="2056109" cy="292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endParaRPr lang="en-US" sz="2699" b="1" u="none" strike="noStrike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220" name="TextBox 32">
            <a:extLst>
              <a:ext uri="{FF2B5EF4-FFF2-40B4-BE49-F238E27FC236}">
                <a16:creationId xmlns:a16="http://schemas.microsoft.com/office/drawing/2014/main" id="{F04A9767-4642-4ACE-AD10-62E79F3DCBA6}"/>
              </a:ext>
            </a:extLst>
          </p:cNvPr>
          <p:cNvSpPr txBox="1"/>
          <p:nvPr/>
        </p:nvSpPr>
        <p:spPr>
          <a:xfrm>
            <a:off x="14089556" y="9160825"/>
            <a:ext cx="1594351" cy="265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endParaRPr lang="en-US" sz="2199" b="1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grpSp>
        <p:nvGrpSpPr>
          <p:cNvPr id="221" name="Group 6">
            <a:extLst>
              <a:ext uri="{FF2B5EF4-FFF2-40B4-BE49-F238E27FC236}">
                <a16:creationId xmlns:a16="http://schemas.microsoft.com/office/drawing/2014/main" id="{A1FCEB01-5100-408E-8006-872F772AD74B}"/>
              </a:ext>
            </a:extLst>
          </p:cNvPr>
          <p:cNvGrpSpPr/>
          <p:nvPr/>
        </p:nvGrpSpPr>
        <p:grpSpPr>
          <a:xfrm>
            <a:off x="15865831" y="7484445"/>
            <a:ext cx="2057399" cy="1806081"/>
            <a:chOff x="0" y="0"/>
            <a:chExt cx="978370" cy="817659"/>
          </a:xfrm>
        </p:grpSpPr>
        <p:sp>
          <p:nvSpPr>
            <p:cNvPr id="222" name="Freeform 7">
              <a:extLst>
                <a:ext uri="{FF2B5EF4-FFF2-40B4-BE49-F238E27FC236}">
                  <a16:creationId xmlns:a16="http://schemas.microsoft.com/office/drawing/2014/main" id="{4BBDAA47-ECD7-4EBA-805B-F414A0758CEA}"/>
                </a:ext>
              </a:extLst>
            </p:cNvPr>
            <p:cNvSpPr/>
            <p:nvPr/>
          </p:nvSpPr>
          <p:spPr>
            <a:xfrm>
              <a:off x="0" y="0"/>
              <a:ext cx="978370" cy="817659"/>
            </a:xfrm>
            <a:custGeom>
              <a:avLst/>
              <a:gdLst/>
              <a:ahLst/>
              <a:cxnLst/>
              <a:rect l="l" t="t" r="r" b="b"/>
              <a:pathLst>
                <a:path w="978370" h="817659">
                  <a:moveTo>
                    <a:pt x="0" y="0"/>
                  </a:moveTo>
                  <a:lnTo>
                    <a:pt x="978370" y="0"/>
                  </a:lnTo>
                  <a:lnTo>
                    <a:pt x="978370" y="817659"/>
                  </a:lnTo>
                  <a:lnTo>
                    <a:pt x="0" y="817659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23" name="TextBox 8">
              <a:extLst>
                <a:ext uri="{FF2B5EF4-FFF2-40B4-BE49-F238E27FC236}">
                  <a16:creationId xmlns:a16="http://schemas.microsoft.com/office/drawing/2014/main" id="{20DA8523-A25F-4D96-967F-51D37CEE106A}"/>
                </a:ext>
              </a:extLst>
            </p:cNvPr>
            <p:cNvSpPr txBox="1"/>
            <p:nvPr/>
          </p:nvSpPr>
          <p:spPr>
            <a:xfrm>
              <a:off x="0" y="-47625"/>
              <a:ext cx="978370" cy="865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4" name="TextBox 29">
            <a:extLst>
              <a:ext uri="{FF2B5EF4-FFF2-40B4-BE49-F238E27FC236}">
                <a16:creationId xmlns:a16="http://schemas.microsoft.com/office/drawing/2014/main" id="{EF8AE86B-C4E5-49D3-9C1C-10AB753E5683}"/>
              </a:ext>
            </a:extLst>
          </p:cNvPr>
          <p:cNvSpPr txBox="1"/>
          <p:nvPr/>
        </p:nvSpPr>
        <p:spPr>
          <a:xfrm>
            <a:off x="15865831" y="8481622"/>
            <a:ext cx="2056109" cy="292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endParaRPr lang="en-US" sz="2699" b="1" u="none" strike="noStrike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225" name="TextBox 32">
            <a:extLst>
              <a:ext uri="{FF2B5EF4-FFF2-40B4-BE49-F238E27FC236}">
                <a16:creationId xmlns:a16="http://schemas.microsoft.com/office/drawing/2014/main" id="{9AA47A33-42BE-4F46-80E7-18CE29C35C5B}"/>
              </a:ext>
            </a:extLst>
          </p:cNvPr>
          <p:cNvSpPr txBox="1"/>
          <p:nvPr/>
        </p:nvSpPr>
        <p:spPr>
          <a:xfrm>
            <a:off x="16283860" y="9162639"/>
            <a:ext cx="1594351" cy="265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endParaRPr lang="en-US" sz="2199" b="1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C1CE35FB-AF9D-481F-92B8-6A1D10AD6456}"/>
              </a:ext>
            </a:extLst>
          </p:cNvPr>
          <p:cNvSpPr txBox="1"/>
          <p:nvPr/>
        </p:nvSpPr>
        <p:spPr>
          <a:xfrm>
            <a:off x="13902405" y="7697066"/>
            <a:ext cx="1594351" cy="141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4D310777-198E-45C4-B1CC-2BF69C78CEF6}"/>
              </a:ext>
            </a:extLst>
          </p:cNvPr>
          <p:cNvSpPr txBox="1"/>
          <p:nvPr/>
        </p:nvSpPr>
        <p:spPr>
          <a:xfrm>
            <a:off x="16096708" y="7697066"/>
            <a:ext cx="1594351" cy="141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28" name="Freeform 10">
            <a:extLst>
              <a:ext uri="{FF2B5EF4-FFF2-40B4-BE49-F238E27FC236}">
                <a16:creationId xmlns:a16="http://schemas.microsoft.com/office/drawing/2014/main" id="{9151D007-C1A0-4057-B30E-A678E8BB4792}"/>
              </a:ext>
            </a:extLst>
          </p:cNvPr>
          <p:cNvSpPr/>
          <p:nvPr/>
        </p:nvSpPr>
        <p:spPr>
          <a:xfrm>
            <a:off x="449345" y="5661121"/>
            <a:ext cx="13048167" cy="539802"/>
          </a:xfrm>
          <a:custGeom>
            <a:avLst/>
            <a:gdLst/>
            <a:ahLst/>
            <a:cxnLst/>
            <a:rect l="l" t="t" r="r" b="b"/>
            <a:pathLst>
              <a:path w="978370" h="462042">
                <a:moveTo>
                  <a:pt x="0" y="0"/>
                </a:moveTo>
                <a:lnTo>
                  <a:pt x="978370" y="0"/>
                </a:lnTo>
                <a:lnTo>
                  <a:pt x="978370" y="462042"/>
                </a:lnTo>
                <a:lnTo>
                  <a:pt x="0" y="462042"/>
                </a:lnTo>
                <a:close/>
              </a:path>
            </a:pathLst>
          </a:custGeom>
          <a:solidFill>
            <a:srgbClr val="48664D"/>
          </a:solidFill>
          <a:ln cap="sq">
            <a:noFill/>
            <a:prstDash val="solid"/>
            <a:miter/>
          </a:ln>
        </p:spPr>
        <p:txBody>
          <a:bodyPr/>
          <a:lstStyle/>
          <a:p>
            <a:pPr algn="ctr"/>
            <a:endParaRPr lang="ko-KR" altLang="en-US" dirty="0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86485785-910A-45C2-B752-702D21769B95}"/>
              </a:ext>
            </a:extLst>
          </p:cNvPr>
          <p:cNvSpPr txBox="1"/>
          <p:nvPr/>
        </p:nvSpPr>
        <p:spPr>
          <a:xfrm>
            <a:off x="2643649" y="3086100"/>
            <a:ext cx="483528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ko-KR" altLang="en-US" dirty="0">
              <a:highlight>
                <a:srgbClr val="00FFFF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27511"/>
            <a:chOff x="0" y="0"/>
            <a:chExt cx="4816593" cy="1125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12595"/>
            </a:xfrm>
            <a:custGeom>
              <a:avLst/>
              <a:gdLst/>
              <a:ahLst/>
              <a:cxnLst/>
              <a:rect l="l" t="t" r="r" b="b"/>
              <a:pathLst>
                <a:path w="4816592" h="112595">
                  <a:moveTo>
                    <a:pt x="0" y="0"/>
                  </a:moveTo>
                  <a:lnTo>
                    <a:pt x="4816592" y="0"/>
                  </a:lnTo>
                  <a:lnTo>
                    <a:pt x="4816592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7000455" y="9417182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2563591" y="6192412"/>
            <a:ext cx="6477000" cy="2570157"/>
            <a:chOff x="0" y="0"/>
            <a:chExt cx="1705877" cy="6769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05876" cy="676914"/>
            </a:xfrm>
            <a:custGeom>
              <a:avLst/>
              <a:gdLst/>
              <a:ahLst/>
              <a:cxnLst/>
              <a:rect l="l" t="t" r="r" b="b"/>
              <a:pathLst>
                <a:path w="1705876" h="676914">
                  <a:moveTo>
                    <a:pt x="0" y="0"/>
                  </a:moveTo>
                  <a:lnTo>
                    <a:pt x="1705876" y="0"/>
                  </a:lnTo>
                  <a:lnTo>
                    <a:pt x="1705876" y="676914"/>
                  </a:lnTo>
                  <a:lnTo>
                    <a:pt x="0" y="676914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705877" cy="724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563591" y="3436961"/>
            <a:ext cx="6477000" cy="2570157"/>
            <a:chOff x="0" y="0"/>
            <a:chExt cx="1705877" cy="6769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05876" cy="676914"/>
            </a:xfrm>
            <a:custGeom>
              <a:avLst/>
              <a:gdLst/>
              <a:ahLst/>
              <a:cxnLst/>
              <a:rect l="l" t="t" r="r" b="b"/>
              <a:pathLst>
                <a:path w="1705876" h="676914">
                  <a:moveTo>
                    <a:pt x="0" y="0"/>
                  </a:moveTo>
                  <a:lnTo>
                    <a:pt x="1705876" y="0"/>
                  </a:lnTo>
                  <a:lnTo>
                    <a:pt x="1705876" y="676914"/>
                  </a:lnTo>
                  <a:lnTo>
                    <a:pt x="0" y="676914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705877" cy="724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240128" y="6192412"/>
            <a:ext cx="6477000" cy="2570157"/>
            <a:chOff x="0" y="0"/>
            <a:chExt cx="1705877" cy="67691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05876" cy="676914"/>
            </a:xfrm>
            <a:custGeom>
              <a:avLst/>
              <a:gdLst/>
              <a:ahLst/>
              <a:cxnLst/>
              <a:rect l="l" t="t" r="r" b="b"/>
              <a:pathLst>
                <a:path w="1705876" h="676914">
                  <a:moveTo>
                    <a:pt x="0" y="0"/>
                  </a:moveTo>
                  <a:lnTo>
                    <a:pt x="1705876" y="0"/>
                  </a:lnTo>
                  <a:lnTo>
                    <a:pt x="1705876" y="676914"/>
                  </a:lnTo>
                  <a:lnTo>
                    <a:pt x="0" y="676914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705877" cy="724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240128" y="3436961"/>
            <a:ext cx="6477000" cy="2570157"/>
            <a:chOff x="0" y="0"/>
            <a:chExt cx="1705877" cy="67691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05876" cy="676914"/>
            </a:xfrm>
            <a:custGeom>
              <a:avLst/>
              <a:gdLst/>
              <a:ahLst/>
              <a:cxnLst/>
              <a:rect l="l" t="t" r="r" b="b"/>
              <a:pathLst>
                <a:path w="1705876" h="676914">
                  <a:moveTo>
                    <a:pt x="0" y="0"/>
                  </a:moveTo>
                  <a:lnTo>
                    <a:pt x="1705876" y="0"/>
                  </a:lnTo>
                  <a:lnTo>
                    <a:pt x="1705876" y="676914"/>
                  </a:lnTo>
                  <a:lnTo>
                    <a:pt x="0" y="676914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705877" cy="724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7308659" y="6192412"/>
            <a:ext cx="1758772" cy="1835993"/>
          </a:xfrm>
          <a:custGeom>
            <a:avLst/>
            <a:gdLst/>
            <a:ahLst/>
            <a:cxnLst/>
            <a:rect l="l" t="t" r="r" b="b"/>
            <a:pathLst>
              <a:path w="1758772" h="1835993">
                <a:moveTo>
                  <a:pt x="0" y="0"/>
                </a:moveTo>
                <a:lnTo>
                  <a:pt x="1758772" y="0"/>
                </a:lnTo>
                <a:lnTo>
                  <a:pt x="1758772" y="1835993"/>
                </a:lnTo>
                <a:lnTo>
                  <a:pt x="0" y="18359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03115" r="-112033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7105994" y="9345972"/>
            <a:ext cx="435964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b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03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982342" y="1389414"/>
            <a:ext cx="8334385" cy="1318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7700" b="1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시장분석</a:t>
            </a:r>
          </a:p>
        </p:txBody>
      </p:sp>
      <p:sp>
        <p:nvSpPr>
          <p:cNvPr id="21" name="Freeform 21"/>
          <p:cNvSpPr/>
          <p:nvPr/>
        </p:nvSpPr>
        <p:spPr>
          <a:xfrm flipH="1">
            <a:off x="9231639" y="6201044"/>
            <a:ext cx="1758772" cy="1835993"/>
          </a:xfrm>
          <a:custGeom>
            <a:avLst/>
            <a:gdLst/>
            <a:ahLst/>
            <a:cxnLst/>
            <a:rect l="l" t="t" r="r" b="b"/>
            <a:pathLst>
              <a:path w="1758772" h="1835993">
                <a:moveTo>
                  <a:pt x="1758771" y="0"/>
                </a:moveTo>
                <a:lnTo>
                  <a:pt x="0" y="0"/>
                </a:lnTo>
                <a:lnTo>
                  <a:pt x="0" y="1835993"/>
                </a:lnTo>
                <a:lnTo>
                  <a:pt x="1758771" y="1835993"/>
                </a:lnTo>
                <a:lnTo>
                  <a:pt x="17587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03115" r="-112033"/>
            </a:stretch>
          </a:blipFill>
        </p:spPr>
      </p:sp>
      <p:sp>
        <p:nvSpPr>
          <p:cNvPr id="22" name="Freeform 22"/>
          <p:cNvSpPr/>
          <p:nvPr/>
        </p:nvSpPr>
        <p:spPr>
          <a:xfrm flipH="1" flipV="1">
            <a:off x="9231639" y="4171126"/>
            <a:ext cx="1758772" cy="1835993"/>
          </a:xfrm>
          <a:custGeom>
            <a:avLst/>
            <a:gdLst/>
            <a:ahLst/>
            <a:cxnLst/>
            <a:rect l="l" t="t" r="r" b="b"/>
            <a:pathLst>
              <a:path w="1758772" h="1835993">
                <a:moveTo>
                  <a:pt x="1758771" y="1835992"/>
                </a:moveTo>
                <a:lnTo>
                  <a:pt x="0" y="1835992"/>
                </a:lnTo>
                <a:lnTo>
                  <a:pt x="0" y="0"/>
                </a:lnTo>
                <a:lnTo>
                  <a:pt x="1758771" y="0"/>
                </a:lnTo>
                <a:lnTo>
                  <a:pt x="1758771" y="183599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03115" r="-112033"/>
            </a:stretch>
          </a:blipFill>
        </p:spPr>
      </p:sp>
      <p:sp>
        <p:nvSpPr>
          <p:cNvPr id="23" name="Freeform 23"/>
          <p:cNvSpPr/>
          <p:nvPr/>
        </p:nvSpPr>
        <p:spPr>
          <a:xfrm flipV="1">
            <a:off x="7308659" y="4171126"/>
            <a:ext cx="1758772" cy="1835993"/>
          </a:xfrm>
          <a:custGeom>
            <a:avLst/>
            <a:gdLst/>
            <a:ahLst/>
            <a:cxnLst/>
            <a:rect l="l" t="t" r="r" b="b"/>
            <a:pathLst>
              <a:path w="1758772" h="1835993">
                <a:moveTo>
                  <a:pt x="0" y="1835992"/>
                </a:moveTo>
                <a:lnTo>
                  <a:pt x="1758772" y="1835992"/>
                </a:lnTo>
                <a:lnTo>
                  <a:pt x="1758772" y="0"/>
                </a:lnTo>
                <a:lnTo>
                  <a:pt x="0" y="0"/>
                </a:lnTo>
                <a:lnTo>
                  <a:pt x="0" y="183599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03115" r="-112033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7817551" y="4683940"/>
            <a:ext cx="1066427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40"/>
              </a:lnSpc>
              <a:spcBef>
                <a:spcPct val="0"/>
              </a:spcBef>
            </a:pPr>
            <a:r>
              <a:rPr lang="en-US" sz="7700" b="1">
                <a:solidFill>
                  <a:srgbClr val="F0F1F1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823085" y="6372591"/>
            <a:ext cx="1066427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40"/>
              </a:lnSpc>
              <a:spcBef>
                <a:spcPct val="0"/>
              </a:spcBef>
            </a:pPr>
            <a:r>
              <a:rPr lang="en-US" sz="7700" b="1">
                <a:solidFill>
                  <a:srgbClr val="F0F1F1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404022" y="4683940"/>
            <a:ext cx="1066427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40"/>
              </a:lnSpc>
              <a:spcBef>
                <a:spcPct val="0"/>
              </a:spcBef>
            </a:pPr>
            <a:r>
              <a:rPr lang="en-US" sz="7700" b="1">
                <a:solidFill>
                  <a:srgbClr val="F0F1F1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W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409557" y="6372591"/>
            <a:ext cx="1066427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40"/>
              </a:lnSpc>
              <a:spcBef>
                <a:spcPct val="0"/>
              </a:spcBef>
            </a:pPr>
            <a:r>
              <a:rPr lang="en-US" sz="7700" b="1">
                <a:solidFill>
                  <a:srgbClr val="F0F1F1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234288" y="4162922"/>
            <a:ext cx="3712421" cy="1022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84"/>
              </a:lnSpc>
            </a:pPr>
            <a:r>
              <a:rPr lang="en-US" sz="2699" b="1">
                <a:solidFill>
                  <a:srgbClr val="48664D"/>
                </a:solidFill>
                <a:latin typeface="Arita Dotum Medium"/>
                <a:ea typeface="Arita Dotum Medium"/>
                <a:cs typeface="Arita Dotum Medium"/>
                <a:sym typeface="Arita Dotum Medium"/>
              </a:rPr>
              <a:t>강력한 브랜드 인지도 및 높은 고객 충성도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352360" y="4162922"/>
            <a:ext cx="3712421" cy="1022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4"/>
              </a:lnSpc>
            </a:pPr>
            <a:r>
              <a:rPr lang="en-US" sz="2699" b="1">
                <a:solidFill>
                  <a:srgbClr val="48664D"/>
                </a:solidFill>
                <a:latin typeface="Arita Dotum Medium"/>
                <a:ea typeface="Arita Dotum Medium"/>
                <a:cs typeface="Arita Dotum Medium"/>
                <a:sym typeface="Arita Dotum Medium"/>
              </a:rPr>
              <a:t>디지털 마케팅 경험과 </a:t>
            </a:r>
          </a:p>
          <a:p>
            <a:pPr marL="0" lvl="0" indent="0" algn="ctr">
              <a:lnSpc>
                <a:spcPts val="4184"/>
              </a:lnSpc>
            </a:pPr>
            <a:r>
              <a:rPr lang="en-US" sz="2699" b="1">
                <a:solidFill>
                  <a:srgbClr val="48664D"/>
                </a:solidFill>
                <a:latin typeface="Arita Dotum Medium"/>
                <a:ea typeface="Arita Dotum Medium"/>
                <a:cs typeface="Arita Dotum Medium"/>
                <a:sym typeface="Arita Dotum Medium"/>
              </a:rPr>
              <a:t>전문 인력의 부족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352360" y="6918373"/>
            <a:ext cx="3712421" cy="1022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4"/>
              </a:lnSpc>
            </a:pPr>
            <a:r>
              <a:rPr lang="en-US" sz="2699" b="1">
                <a:solidFill>
                  <a:srgbClr val="48664D"/>
                </a:solidFill>
                <a:latin typeface="Arita Dotum Medium"/>
                <a:ea typeface="Arita Dotum Medium"/>
                <a:cs typeface="Arita Dotum Medium"/>
                <a:sym typeface="Arita Dotum Medium"/>
              </a:rPr>
              <a:t>경쟁사들이 공격적인 </a:t>
            </a:r>
          </a:p>
          <a:p>
            <a:pPr marL="0" lvl="0" indent="0" algn="ctr">
              <a:lnSpc>
                <a:spcPts val="4184"/>
              </a:lnSpc>
            </a:pPr>
            <a:r>
              <a:rPr lang="en-US" sz="2699" b="1">
                <a:solidFill>
                  <a:srgbClr val="48664D"/>
                </a:solidFill>
                <a:latin typeface="Arita Dotum Medium"/>
                <a:ea typeface="Arita Dotum Medium"/>
                <a:cs typeface="Arita Dotum Medium"/>
                <a:sym typeface="Arita Dotum Medium"/>
              </a:rPr>
              <a:t>디지털 마케팅 캠페인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234288" y="6918373"/>
            <a:ext cx="3712421" cy="1022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84"/>
              </a:lnSpc>
            </a:pPr>
            <a:r>
              <a:rPr lang="en-US" sz="2699" b="1">
                <a:solidFill>
                  <a:srgbClr val="48664D"/>
                </a:solidFill>
                <a:latin typeface="Arita Dotum Medium"/>
                <a:ea typeface="Arita Dotum Medium"/>
                <a:cs typeface="Arita Dotum Medium"/>
                <a:sym typeface="Arita Dotum Medium"/>
              </a:rPr>
              <a:t>소비자의 온라인 쇼핑 및 디지털 콘텐츠 소비 증대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27511"/>
            <a:chOff x="0" y="0"/>
            <a:chExt cx="4816593" cy="1125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12595"/>
            </a:xfrm>
            <a:custGeom>
              <a:avLst/>
              <a:gdLst/>
              <a:ahLst/>
              <a:cxnLst/>
              <a:rect l="l" t="t" r="r" b="b"/>
              <a:pathLst>
                <a:path w="4816592" h="112595">
                  <a:moveTo>
                    <a:pt x="0" y="0"/>
                  </a:moveTo>
                  <a:lnTo>
                    <a:pt x="4816592" y="0"/>
                  </a:lnTo>
                  <a:lnTo>
                    <a:pt x="4816592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7000455" y="9417182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685800" y="4193915"/>
            <a:ext cx="3328824" cy="4483231"/>
            <a:chOff x="0" y="0"/>
            <a:chExt cx="876727" cy="11807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6727" cy="1180769"/>
            </a:xfrm>
            <a:custGeom>
              <a:avLst/>
              <a:gdLst/>
              <a:ahLst/>
              <a:cxnLst/>
              <a:rect l="l" t="t" r="r" b="b"/>
              <a:pathLst>
                <a:path w="876727" h="1180769">
                  <a:moveTo>
                    <a:pt x="0" y="0"/>
                  </a:moveTo>
                  <a:lnTo>
                    <a:pt x="876727" y="0"/>
                  </a:lnTo>
                  <a:lnTo>
                    <a:pt x="876727" y="1180769"/>
                  </a:lnTo>
                  <a:lnTo>
                    <a:pt x="0" y="1180769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76727" cy="12283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236574" y="4176565"/>
            <a:ext cx="3328824" cy="4500582"/>
            <a:chOff x="0" y="0"/>
            <a:chExt cx="876727" cy="118533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6727" cy="1185338"/>
            </a:xfrm>
            <a:custGeom>
              <a:avLst/>
              <a:gdLst/>
              <a:ahLst/>
              <a:cxnLst/>
              <a:rect l="l" t="t" r="r" b="b"/>
              <a:pathLst>
                <a:path w="876727" h="1185338">
                  <a:moveTo>
                    <a:pt x="0" y="0"/>
                  </a:moveTo>
                  <a:lnTo>
                    <a:pt x="876727" y="0"/>
                  </a:lnTo>
                  <a:lnTo>
                    <a:pt x="876727" y="1185338"/>
                  </a:lnTo>
                  <a:lnTo>
                    <a:pt x="0" y="1185338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76727" cy="1232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784473" y="4176565"/>
            <a:ext cx="3328824" cy="4500582"/>
            <a:chOff x="0" y="0"/>
            <a:chExt cx="876727" cy="118533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6727" cy="1185338"/>
            </a:xfrm>
            <a:custGeom>
              <a:avLst/>
              <a:gdLst/>
              <a:ahLst/>
              <a:cxnLst/>
              <a:rect l="l" t="t" r="r" b="b"/>
              <a:pathLst>
                <a:path w="876727" h="1185338">
                  <a:moveTo>
                    <a:pt x="0" y="0"/>
                  </a:moveTo>
                  <a:lnTo>
                    <a:pt x="876727" y="0"/>
                  </a:lnTo>
                  <a:lnTo>
                    <a:pt x="876727" y="1185338"/>
                  </a:lnTo>
                  <a:lnTo>
                    <a:pt x="0" y="1185338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76727" cy="1232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332372" y="4176565"/>
            <a:ext cx="3328824" cy="4500582"/>
            <a:chOff x="0" y="0"/>
            <a:chExt cx="876727" cy="118533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6727" cy="1185338"/>
            </a:xfrm>
            <a:custGeom>
              <a:avLst/>
              <a:gdLst/>
              <a:ahLst/>
              <a:cxnLst/>
              <a:rect l="l" t="t" r="r" b="b"/>
              <a:pathLst>
                <a:path w="876727" h="1185338">
                  <a:moveTo>
                    <a:pt x="0" y="0"/>
                  </a:moveTo>
                  <a:lnTo>
                    <a:pt x="876727" y="0"/>
                  </a:lnTo>
                  <a:lnTo>
                    <a:pt x="876727" y="1185338"/>
                  </a:lnTo>
                  <a:lnTo>
                    <a:pt x="0" y="1185338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76727" cy="1232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87985" y="3631688"/>
            <a:ext cx="1124453" cy="1124453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338759" y="3614338"/>
            <a:ext cx="1124453" cy="1124453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886659" y="3614338"/>
            <a:ext cx="1124453" cy="1124453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434558" y="3614338"/>
            <a:ext cx="1124453" cy="1124453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865263" y="3708966"/>
            <a:ext cx="969899" cy="969899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endParaRPr lang="en-US" sz="2699" b="1" dirty="0">
                <a:solidFill>
                  <a:srgbClr val="F0F1F1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endParaRP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5416036" y="3691615"/>
            <a:ext cx="969899" cy="969899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endParaRPr lang="en-US" sz="2699" b="1" dirty="0">
                <a:solidFill>
                  <a:srgbClr val="F0F1F1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963936" y="3691615"/>
            <a:ext cx="969899" cy="969899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endParaRPr lang="en-US" sz="2699" b="1" dirty="0">
                <a:solidFill>
                  <a:srgbClr val="F0F1F1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endParaRP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2511835" y="3691615"/>
            <a:ext cx="969899" cy="969899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endParaRPr lang="en-US" sz="2699" b="1" dirty="0">
                <a:solidFill>
                  <a:srgbClr val="F0F1F1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endParaRPr>
            </a:p>
          </p:txBody>
        </p:sp>
      </p:grpSp>
      <p:sp>
        <p:nvSpPr>
          <p:cNvPr id="42" name="AutoShape 42"/>
          <p:cNvSpPr/>
          <p:nvPr/>
        </p:nvSpPr>
        <p:spPr>
          <a:xfrm>
            <a:off x="1218565" y="6115293"/>
            <a:ext cx="2263293" cy="0"/>
          </a:xfrm>
          <a:prstGeom prst="line">
            <a:avLst/>
          </a:prstGeom>
          <a:ln w="28575" cap="rnd">
            <a:solidFill>
              <a:srgbClr val="48664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3" name="AutoShape 43"/>
          <p:cNvSpPr/>
          <p:nvPr/>
        </p:nvSpPr>
        <p:spPr>
          <a:xfrm>
            <a:off x="4769339" y="6097943"/>
            <a:ext cx="2263293" cy="0"/>
          </a:xfrm>
          <a:prstGeom prst="line">
            <a:avLst/>
          </a:prstGeom>
          <a:ln w="28575" cap="rnd">
            <a:solidFill>
              <a:srgbClr val="48664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4" name="AutoShape 44"/>
          <p:cNvSpPr/>
          <p:nvPr/>
        </p:nvSpPr>
        <p:spPr>
          <a:xfrm>
            <a:off x="8317238" y="6097943"/>
            <a:ext cx="2263293" cy="0"/>
          </a:xfrm>
          <a:prstGeom prst="line">
            <a:avLst/>
          </a:prstGeom>
          <a:ln w="28575" cap="rnd">
            <a:solidFill>
              <a:srgbClr val="48664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5" name="AutoShape 45"/>
          <p:cNvSpPr/>
          <p:nvPr/>
        </p:nvSpPr>
        <p:spPr>
          <a:xfrm>
            <a:off x="11865138" y="6097943"/>
            <a:ext cx="2263293" cy="0"/>
          </a:xfrm>
          <a:prstGeom prst="line">
            <a:avLst/>
          </a:prstGeom>
          <a:ln w="28575" cap="rnd">
            <a:solidFill>
              <a:srgbClr val="48664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6" name="TextBox 46"/>
          <p:cNvSpPr txBox="1"/>
          <p:nvPr/>
        </p:nvSpPr>
        <p:spPr>
          <a:xfrm>
            <a:off x="17105994" y="9345972"/>
            <a:ext cx="435964" cy="362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b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04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195778" y="6536296"/>
            <a:ext cx="2308867" cy="11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189"/>
              </a:lnSpc>
              <a:spcBef>
                <a:spcPct val="0"/>
              </a:spcBef>
            </a:pPr>
            <a:r>
              <a:rPr lang="en-US" sz="2199" b="1" u="none" strike="noStrike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목표 고객층 분석, 경쟁 제품 연구, 시장 트렌드 파악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4746552" y="6536296"/>
            <a:ext cx="2308867" cy="1603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189"/>
              </a:lnSpc>
              <a:spcBef>
                <a:spcPct val="0"/>
              </a:spcBef>
            </a:pPr>
            <a:r>
              <a:rPr lang="en-US" sz="2199" b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제품 포지셔닝, 차별화 전략 도출, 마케팅 믹스(4P) 전략 수립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8294451" y="6518946"/>
            <a:ext cx="2308867" cy="11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189"/>
              </a:lnSpc>
              <a:spcBef>
                <a:spcPct val="0"/>
              </a:spcBef>
            </a:pPr>
            <a:r>
              <a:rPr lang="en-US" sz="2199" b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구체적인 마케팅 캠페인 계획, 타임라인 설정, 예산 책정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1842351" y="6518946"/>
            <a:ext cx="2308867" cy="1603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189"/>
              </a:lnSpc>
              <a:spcBef>
                <a:spcPct val="0"/>
              </a:spcBef>
            </a:pPr>
            <a:r>
              <a:rPr lang="en-US" sz="2199" b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마케팅 캠페인 실행, 성과 측정 및 분석, 피드백 반영 및 전략 조정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685800" y="5175623"/>
            <a:ext cx="3328824" cy="419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r>
              <a:rPr lang="en-US" sz="2699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시장 조사 및 분석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4236574" y="5158272"/>
            <a:ext cx="3328824" cy="419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r>
              <a:rPr lang="en-US" sz="2699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마케팅 전략 수립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7784473" y="5158272"/>
            <a:ext cx="3328824" cy="419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r>
              <a:rPr lang="en-US" sz="2699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실행 계획 수립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1332372" y="5158272"/>
            <a:ext cx="3328824" cy="419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r>
              <a:rPr lang="en-US" sz="2699" b="1" dirty="0" err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실행</a:t>
            </a:r>
            <a:r>
              <a:rPr 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 및 </a:t>
            </a:r>
            <a:r>
              <a:rPr lang="en-US" sz="2699" b="1" dirty="0" err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평가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19207271" y="7037465"/>
            <a:ext cx="8334385" cy="12650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7700" b="1" dirty="0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8. </a:t>
            </a:r>
            <a:r>
              <a:rPr lang="ko-KR" altLang="en-US" sz="7700" b="1" dirty="0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버튼스타일</a:t>
            </a:r>
            <a:endParaRPr lang="en-US" sz="7700" b="1" dirty="0">
              <a:solidFill>
                <a:srgbClr val="48664D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  <p:grpSp>
        <p:nvGrpSpPr>
          <p:cNvPr id="133" name="Group 15">
            <a:extLst>
              <a:ext uri="{FF2B5EF4-FFF2-40B4-BE49-F238E27FC236}">
                <a16:creationId xmlns:a16="http://schemas.microsoft.com/office/drawing/2014/main" id="{92A86B97-0B22-4C84-B84B-8140EC57F13E}"/>
              </a:ext>
            </a:extLst>
          </p:cNvPr>
          <p:cNvGrpSpPr/>
          <p:nvPr/>
        </p:nvGrpSpPr>
        <p:grpSpPr>
          <a:xfrm>
            <a:off x="1497159" y="132547"/>
            <a:ext cx="1751678" cy="2191554"/>
            <a:chOff x="0" y="0"/>
            <a:chExt cx="876727" cy="1185338"/>
          </a:xfrm>
        </p:grpSpPr>
        <p:sp>
          <p:nvSpPr>
            <p:cNvPr id="134" name="Freeform 16">
              <a:extLst>
                <a:ext uri="{FF2B5EF4-FFF2-40B4-BE49-F238E27FC236}">
                  <a16:creationId xmlns:a16="http://schemas.microsoft.com/office/drawing/2014/main" id="{335B5ED0-05D0-4D98-A405-322F1ABE8D02}"/>
                </a:ext>
              </a:extLst>
            </p:cNvPr>
            <p:cNvSpPr/>
            <p:nvPr/>
          </p:nvSpPr>
          <p:spPr>
            <a:xfrm>
              <a:off x="0" y="0"/>
              <a:ext cx="876727" cy="1185338"/>
            </a:xfrm>
            <a:custGeom>
              <a:avLst/>
              <a:gdLst/>
              <a:ahLst/>
              <a:cxnLst/>
              <a:rect l="l" t="t" r="r" b="b"/>
              <a:pathLst>
                <a:path w="876727" h="1185338">
                  <a:moveTo>
                    <a:pt x="0" y="0"/>
                  </a:moveTo>
                  <a:lnTo>
                    <a:pt x="876727" y="0"/>
                  </a:lnTo>
                  <a:lnTo>
                    <a:pt x="876727" y="1185338"/>
                  </a:lnTo>
                  <a:lnTo>
                    <a:pt x="0" y="1185338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35" name="TextBox 17">
              <a:extLst>
                <a:ext uri="{FF2B5EF4-FFF2-40B4-BE49-F238E27FC236}">
                  <a16:creationId xmlns:a16="http://schemas.microsoft.com/office/drawing/2014/main" id="{DFA8F4C5-4ADA-40E7-8978-258C206016F8}"/>
                </a:ext>
              </a:extLst>
            </p:cNvPr>
            <p:cNvSpPr txBox="1"/>
            <p:nvPr/>
          </p:nvSpPr>
          <p:spPr>
            <a:xfrm>
              <a:off x="0" y="-47625"/>
              <a:ext cx="876727" cy="1232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6" name="Group 27">
            <a:extLst>
              <a:ext uri="{FF2B5EF4-FFF2-40B4-BE49-F238E27FC236}">
                <a16:creationId xmlns:a16="http://schemas.microsoft.com/office/drawing/2014/main" id="{BCE302C5-E759-422D-8645-1E390993A02A}"/>
              </a:ext>
            </a:extLst>
          </p:cNvPr>
          <p:cNvGrpSpPr/>
          <p:nvPr/>
        </p:nvGrpSpPr>
        <p:grpSpPr>
          <a:xfrm>
            <a:off x="2077146" y="-1169779"/>
            <a:ext cx="591706" cy="547552"/>
            <a:chOff x="0" y="0"/>
            <a:chExt cx="812800" cy="812800"/>
          </a:xfrm>
        </p:grpSpPr>
        <p:sp>
          <p:nvSpPr>
            <p:cNvPr id="137" name="Freeform 28">
              <a:extLst>
                <a:ext uri="{FF2B5EF4-FFF2-40B4-BE49-F238E27FC236}">
                  <a16:creationId xmlns:a16="http://schemas.microsoft.com/office/drawing/2014/main" id="{6784B4B1-C943-4B70-B5D2-F525B848578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8" name="TextBox 29">
              <a:extLst>
                <a:ext uri="{FF2B5EF4-FFF2-40B4-BE49-F238E27FC236}">
                  <a16:creationId xmlns:a16="http://schemas.microsoft.com/office/drawing/2014/main" id="{A88F3380-AAC8-4BD7-B4B3-EAD1B1930A61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9" name="Group 39">
            <a:extLst>
              <a:ext uri="{FF2B5EF4-FFF2-40B4-BE49-F238E27FC236}">
                <a16:creationId xmlns:a16="http://schemas.microsoft.com/office/drawing/2014/main" id="{FD7A99FB-94C5-4F43-973F-1620D9903E58}"/>
              </a:ext>
            </a:extLst>
          </p:cNvPr>
          <p:cNvGrpSpPr/>
          <p:nvPr/>
        </p:nvGrpSpPr>
        <p:grpSpPr>
          <a:xfrm>
            <a:off x="2132618" y="-1115312"/>
            <a:ext cx="510376" cy="1450859"/>
            <a:chOff x="23581" y="19050"/>
            <a:chExt cx="812800" cy="2496894"/>
          </a:xfrm>
        </p:grpSpPr>
        <p:sp>
          <p:nvSpPr>
            <p:cNvPr id="140" name="Freeform 40">
              <a:extLst>
                <a:ext uri="{FF2B5EF4-FFF2-40B4-BE49-F238E27FC236}">
                  <a16:creationId xmlns:a16="http://schemas.microsoft.com/office/drawing/2014/main" id="{62AF36F1-CCAF-48A1-859F-66AEE8D54456}"/>
                </a:ext>
              </a:extLst>
            </p:cNvPr>
            <p:cNvSpPr/>
            <p:nvPr/>
          </p:nvSpPr>
          <p:spPr>
            <a:xfrm>
              <a:off x="23581" y="1703144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41" name="TextBox 41">
              <a:extLst>
                <a:ext uri="{FF2B5EF4-FFF2-40B4-BE49-F238E27FC236}">
                  <a16:creationId xmlns:a16="http://schemas.microsoft.com/office/drawing/2014/main" id="{2277C936-4AFA-4C63-846A-8063DD812EBF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endParaRPr lang="en-US" sz="2699" b="1" dirty="0">
                <a:solidFill>
                  <a:srgbClr val="F0F1F1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endParaRPr>
            </a:p>
          </p:txBody>
        </p:sp>
      </p:grpSp>
      <p:sp>
        <p:nvSpPr>
          <p:cNvPr id="142" name="AutoShape 45">
            <a:extLst>
              <a:ext uri="{FF2B5EF4-FFF2-40B4-BE49-F238E27FC236}">
                <a16:creationId xmlns:a16="http://schemas.microsoft.com/office/drawing/2014/main" id="{6DBD20E5-EF84-45DB-827C-D2C5F43B953E}"/>
              </a:ext>
            </a:extLst>
          </p:cNvPr>
          <p:cNvSpPr/>
          <p:nvPr/>
        </p:nvSpPr>
        <p:spPr>
          <a:xfrm>
            <a:off x="1914059" y="1067329"/>
            <a:ext cx="917880" cy="0"/>
          </a:xfrm>
          <a:prstGeom prst="line">
            <a:avLst/>
          </a:prstGeom>
          <a:ln w="28575" cap="rnd">
            <a:solidFill>
              <a:srgbClr val="48664D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43" name="TextBox 50">
            <a:extLst>
              <a:ext uri="{FF2B5EF4-FFF2-40B4-BE49-F238E27FC236}">
                <a16:creationId xmlns:a16="http://schemas.microsoft.com/office/drawing/2014/main" id="{EFAEF154-5454-4783-BDAC-40CA54891773}"/>
              </a:ext>
            </a:extLst>
          </p:cNvPr>
          <p:cNvSpPr txBox="1"/>
          <p:nvPr/>
        </p:nvSpPr>
        <p:spPr>
          <a:xfrm>
            <a:off x="1765519" y="1868193"/>
            <a:ext cx="1214960" cy="2834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189"/>
              </a:lnSpc>
              <a:spcBef>
                <a:spcPct val="0"/>
              </a:spcBef>
            </a:pPr>
            <a:r>
              <a:rPr lang="en-US" sz="2199" b="1" dirty="0" err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마케팅</a:t>
            </a:r>
            <a:r>
              <a:rPr 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b="1" dirty="0" err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캠페인</a:t>
            </a:r>
            <a:r>
              <a:rPr 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b="1" dirty="0" err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실행</a:t>
            </a:r>
            <a:r>
              <a:rPr 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en-US" sz="2199" b="1" dirty="0" err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성과</a:t>
            </a:r>
            <a:r>
              <a:rPr 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b="1" dirty="0" err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측정</a:t>
            </a:r>
            <a:r>
              <a:rPr 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및 </a:t>
            </a:r>
            <a:r>
              <a:rPr lang="en-US" sz="2199" b="1" dirty="0" err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분석</a:t>
            </a:r>
            <a:r>
              <a:rPr 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en-US" sz="2199" b="1" dirty="0" err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피드백</a:t>
            </a:r>
            <a:r>
              <a:rPr 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b="1" dirty="0" err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반영</a:t>
            </a:r>
            <a:r>
              <a:rPr 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및 </a:t>
            </a:r>
            <a:r>
              <a:rPr lang="en-US" sz="2199" b="1" dirty="0" err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전략</a:t>
            </a:r>
            <a:r>
              <a:rPr 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b="1" dirty="0" err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조정</a:t>
            </a:r>
            <a:endParaRPr lang="en-US" sz="2199" b="1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144" name="TextBox 54">
            <a:extLst>
              <a:ext uri="{FF2B5EF4-FFF2-40B4-BE49-F238E27FC236}">
                <a16:creationId xmlns:a16="http://schemas.microsoft.com/office/drawing/2014/main" id="{A9CA235E-E692-4039-905A-542061A7A8D3}"/>
              </a:ext>
            </a:extLst>
          </p:cNvPr>
          <p:cNvSpPr txBox="1"/>
          <p:nvPr/>
        </p:nvSpPr>
        <p:spPr>
          <a:xfrm>
            <a:off x="1497162" y="226940"/>
            <a:ext cx="1751672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r>
              <a:rPr lang="en-US" sz="2699" b="1" dirty="0" err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실행</a:t>
            </a:r>
            <a:r>
              <a:rPr 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 및 </a:t>
            </a:r>
            <a:r>
              <a:rPr lang="en-US" sz="2699" b="1" dirty="0" err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평가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grpSp>
        <p:nvGrpSpPr>
          <p:cNvPr id="157" name="Group 15">
            <a:extLst>
              <a:ext uri="{FF2B5EF4-FFF2-40B4-BE49-F238E27FC236}">
                <a16:creationId xmlns:a16="http://schemas.microsoft.com/office/drawing/2014/main" id="{B85793F7-6381-431E-8135-8226C0BCD2A9}"/>
              </a:ext>
            </a:extLst>
          </p:cNvPr>
          <p:cNvGrpSpPr/>
          <p:nvPr/>
        </p:nvGrpSpPr>
        <p:grpSpPr>
          <a:xfrm>
            <a:off x="18442558" y="4191445"/>
            <a:ext cx="3328824" cy="4500582"/>
            <a:chOff x="0" y="0"/>
            <a:chExt cx="876727" cy="1185338"/>
          </a:xfrm>
        </p:grpSpPr>
        <p:sp>
          <p:nvSpPr>
            <p:cNvPr id="158" name="Freeform 16">
              <a:extLst>
                <a:ext uri="{FF2B5EF4-FFF2-40B4-BE49-F238E27FC236}">
                  <a16:creationId xmlns:a16="http://schemas.microsoft.com/office/drawing/2014/main" id="{8146E13A-47B2-43A1-89F0-1669C2C60C28}"/>
                </a:ext>
              </a:extLst>
            </p:cNvPr>
            <p:cNvSpPr/>
            <p:nvPr/>
          </p:nvSpPr>
          <p:spPr>
            <a:xfrm>
              <a:off x="0" y="0"/>
              <a:ext cx="876727" cy="1185338"/>
            </a:xfrm>
            <a:custGeom>
              <a:avLst/>
              <a:gdLst/>
              <a:ahLst/>
              <a:cxnLst/>
              <a:rect l="l" t="t" r="r" b="b"/>
              <a:pathLst>
                <a:path w="876727" h="1185338">
                  <a:moveTo>
                    <a:pt x="0" y="0"/>
                  </a:moveTo>
                  <a:lnTo>
                    <a:pt x="876727" y="0"/>
                  </a:lnTo>
                  <a:lnTo>
                    <a:pt x="876727" y="1185338"/>
                  </a:lnTo>
                  <a:lnTo>
                    <a:pt x="0" y="1185338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9" name="TextBox 17">
              <a:extLst>
                <a:ext uri="{FF2B5EF4-FFF2-40B4-BE49-F238E27FC236}">
                  <a16:creationId xmlns:a16="http://schemas.microsoft.com/office/drawing/2014/main" id="{D992D63D-A281-45B4-8396-BAB2157072A7}"/>
                </a:ext>
              </a:extLst>
            </p:cNvPr>
            <p:cNvSpPr txBox="1"/>
            <p:nvPr/>
          </p:nvSpPr>
          <p:spPr>
            <a:xfrm>
              <a:off x="0" y="-47625"/>
              <a:ext cx="876727" cy="1232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0" name="Group 27">
            <a:extLst>
              <a:ext uri="{FF2B5EF4-FFF2-40B4-BE49-F238E27FC236}">
                <a16:creationId xmlns:a16="http://schemas.microsoft.com/office/drawing/2014/main" id="{ABDB8C01-7A66-4DFF-A51D-BF8340A93D96}"/>
              </a:ext>
            </a:extLst>
          </p:cNvPr>
          <p:cNvGrpSpPr/>
          <p:nvPr/>
        </p:nvGrpSpPr>
        <p:grpSpPr>
          <a:xfrm>
            <a:off x="19544744" y="3629218"/>
            <a:ext cx="1124453" cy="1124453"/>
            <a:chOff x="0" y="0"/>
            <a:chExt cx="812800" cy="812800"/>
          </a:xfrm>
        </p:grpSpPr>
        <p:sp>
          <p:nvSpPr>
            <p:cNvPr id="161" name="Freeform 28">
              <a:extLst>
                <a:ext uri="{FF2B5EF4-FFF2-40B4-BE49-F238E27FC236}">
                  <a16:creationId xmlns:a16="http://schemas.microsoft.com/office/drawing/2014/main" id="{84534E08-74F4-4FA8-8C5F-2A51D662E02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2" name="TextBox 29">
              <a:extLst>
                <a:ext uri="{FF2B5EF4-FFF2-40B4-BE49-F238E27FC236}">
                  <a16:creationId xmlns:a16="http://schemas.microsoft.com/office/drawing/2014/main" id="{00E302C9-3ECF-4DC0-BAB1-7EF3DC925561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3" name="Group 39">
            <a:extLst>
              <a:ext uri="{FF2B5EF4-FFF2-40B4-BE49-F238E27FC236}">
                <a16:creationId xmlns:a16="http://schemas.microsoft.com/office/drawing/2014/main" id="{16D95CBA-1CF0-4B28-A5F0-C65649A7D682}"/>
              </a:ext>
            </a:extLst>
          </p:cNvPr>
          <p:cNvGrpSpPr/>
          <p:nvPr/>
        </p:nvGrpSpPr>
        <p:grpSpPr>
          <a:xfrm>
            <a:off x="19622021" y="3706495"/>
            <a:ext cx="969899" cy="969899"/>
            <a:chOff x="0" y="0"/>
            <a:chExt cx="812800" cy="812800"/>
          </a:xfrm>
        </p:grpSpPr>
        <p:sp>
          <p:nvSpPr>
            <p:cNvPr id="164" name="Freeform 40">
              <a:extLst>
                <a:ext uri="{FF2B5EF4-FFF2-40B4-BE49-F238E27FC236}">
                  <a16:creationId xmlns:a16="http://schemas.microsoft.com/office/drawing/2014/main" id="{7212FB60-51FB-4BAE-8F18-DA2CEDB27C9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165" name="TextBox 41">
              <a:extLst>
                <a:ext uri="{FF2B5EF4-FFF2-40B4-BE49-F238E27FC236}">
                  <a16:creationId xmlns:a16="http://schemas.microsoft.com/office/drawing/2014/main" id="{333A3BD8-E220-42D3-BE5D-5FBB25D04B38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endParaRPr lang="en-US" sz="2699" b="1" dirty="0">
                <a:solidFill>
                  <a:srgbClr val="F0F1F1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endParaRPr>
            </a:p>
          </p:txBody>
        </p:sp>
      </p:grpSp>
      <p:sp>
        <p:nvSpPr>
          <p:cNvPr id="166" name="AutoShape 45">
            <a:extLst>
              <a:ext uri="{FF2B5EF4-FFF2-40B4-BE49-F238E27FC236}">
                <a16:creationId xmlns:a16="http://schemas.microsoft.com/office/drawing/2014/main" id="{8B7C2004-4BE5-4919-BD4F-041DD3C5E46F}"/>
              </a:ext>
            </a:extLst>
          </p:cNvPr>
          <p:cNvSpPr/>
          <p:nvPr/>
        </p:nvSpPr>
        <p:spPr>
          <a:xfrm>
            <a:off x="18975324" y="6112823"/>
            <a:ext cx="2263293" cy="0"/>
          </a:xfrm>
          <a:prstGeom prst="line">
            <a:avLst/>
          </a:prstGeom>
          <a:ln w="28575" cap="rnd">
            <a:solidFill>
              <a:srgbClr val="48664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67" name="TextBox 50">
            <a:extLst>
              <a:ext uri="{FF2B5EF4-FFF2-40B4-BE49-F238E27FC236}">
                <a16:creationId xmlns:a16="http://schemas.microsoft.com/office/drawing/2014/main" id="{3A887CB2-6E39-43D9-9FC7-95BE6D906950}"/>
              </a:ext>
            </a:extLst>
          </p:cNvPr>
          <p:cNvSpPr txBox="1"/>
          <p:nvPr/>
        </p:nvSpPr>
        <p:spPr>
          <a:xfrm>
            <a:off x="18952537" y="6533826"/>
            <a:ext cx="2308867" cy="1603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189"/>
              </a:lnSpc>
              <a:spcBef>
                <a:spcPct val="0"/>
              </a:spcBef>
            </a:pPr>
            <a:r>
              <a:rPr lang="en-US" sz="2199" b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마케팅 캠페인 실행, 성과 측정 및 분석, 피드백 반영 및 전략 조정</a:t>
            </a:r>
          </a:p>
        </p:txBody>
      </p:sp>
      <p:sp>
        <p:nvSpPr>
          <p:cNvPr id="168" name="TextBox 54">
            <a:extLst>
              <a:ext uri="{FF2B5EF4-FFF2-40B4-BE49-F238E27FC236}">
                <a16:creationId xmlns:a16="http://schemas.microsoft.com/office/drawing/2014/main" id="{58B20CD3-7C0A-4855-8488-2904939DC7A9}"/>
              </a:ext>
            </a:extLst>
          </p:cNvPr>
          <p:cNvSpPr txBox="1"/>
          <p:nvPr/>
        </p:nvSpPr>
        <p:spPr>
          <a:xfrm>
            <a:off x="18442558" y="5173152"/>
            <a:ext cx="3328824" cy="419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r>
              <a:rPr lang="en-US" sz="2699" b="1" dirty="0" err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실행</a:t>
            </a:r>
            <a:r>
              <a:rPr 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 및 </a:t>
            </a:r>
            <a:r>
              <a:rPr lang="en-US" sz="2699" b="1" dirty="0" err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평가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grpSp>
        <p:nvGrpSpPr>
          <p:cNvPr id="169" name="Group 15">
            <a:extLst>
              <a:ext uri="{FF2B5EF4-FFF2-40B4-BE49-F238E27FC236}">
                <a16:creationId xmlns:a16="http://schemas.microsoft.com/office/drawing/2014/main" id="{E5EB4FA1-106B-4EE3-9664-C5AAB44C7B0F}"/>
              </a:ext>
            </a:extLst>
          </p:cNvPr>
          <p:cNvGrpSpPr/>
          <p:nvPr/>
        </p:nvGrpSpPr>
        <p:grpSpPr>
          <a:xfrm>
            <a:off x="22026116" y="4191445"/>
            <a:ext cx="3328824" cy="4500582"/>
            <a:chOff x="0" y="0"/>
            <a:chExt cx="876727" cy="1185338"/>
          </a:xfrm>
        </p:grpSpPr>
        <p:sp>
          <p:nvSpPr>
            <p:cNvPr id="170" name="Freeform 16">
              <a:extLst>
                <a:ext uri="{FF2B5EF4-FFF2-40B4-BE49-F238E27FC236}">
                  <a16:creationId xmlns:a16="http://schemas.microsoft.com/office/drawing/2014/main" id="{9DBA7B48-71BA-4BBF-B496-FEDA1C64E5C6}"/>
                </a:ext>
              </a:extLst>
            </p:cNvPr>
            <p:cNvSpPr/>
            <p:nvPr/>
          </p:nvSpPr>
          <p:spPr>
            <a:xfrm>
              <a:off x="0" y="0"/>
              <a:ext cx="876727" cy="1185338"/>
            </a:xfrm>
            <a:custGeom>
              <a:avLst/>
              <a:gdLst/>
              <a:ahLst/>
              <a:cxnLst/>
              <a:rect l="l" t="t" r="r" b="b"/>
              <a:pathLst>
                <a:path w="876727" h="1185338">
                  <a:moveTo>
                    <a:pt x="0" y="0"/>
                  </a:moveTo>
                  <a:lnTo>
                    <a:pt x="876727" y="0"/>
                  </a:lnTo>
                  <a:lnTo>
                    <a:pt x="876727" y="1185338"/>
                  </a:lnTo>
                  <a:lnTo>
                    <a:pt x="0" y="1185338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71" name="TextBox 17">
              <a:extLst>
                <a:ext uri="{FF2B5EF4-FFF2-40B4-BE49-F238E27FC236}">
                  <a16:creationId xmlns:a16="http://schemas.microsoft.com/office/drawing/2014/main" id="{A7E87859-9F7C-4703-A33B-5C094D84CCA5}"/>
                </a:ext>
              </a:extLst>
            </p:cNvPr>
            <p:cNvSpPr txBox="1"/>
            <p:nvPr/>
          </p:nvSpPr>
          <p:spPr>
            <a:xfrm>
              <a:off x="0" y="-47625"/>
              <a:ext cx="876727" cy="1232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2" name="Group 27">
            <a:extLst>
              <a:ext uri="{FF2B5EF4-FFF2-40B4-BE49-F238E27FC236}">
                <a16:creationId xmlns:a16="http://schemas.microsoft.com/office/drawing/2014/main" id="{BB63C3CA-5C77-414E-B9CA-3A946FD4882D}"/>
              </a:ext>
            </a:extLst>
          </p:cNvPr>
          <p:cNvGrpSpPr/>
          <p:nvPr/>
        </p:nvGrpSpPr>
        <p:grpSpPr>
          <a:xfrm>
            <a:off x="23128302" y="3629218"/>
            <a:ext cx="1124453" cy="1124453"/>
            <a:chOff x="0" y="0"/>
            <a:chExt cx="812800" cy="812800"/>
          </a:xfrm>
        </p:grpSpPr>
        <p:sp>
          <p:nvSpPr>
            <p:cNvPr id="173" name="Freeform 28">
              <a:extLst>
                <a:ext uri="{FF2B5EF4-FFF2-40B4-BE49-F238E27FC236}">
                  <a16:creationId xmlns:a16="http://schemas.microsoft.com/office/drawing/2014/main" id="{6D92536A-97CB-423D-BDA6-0ACDE44FF44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4" name="TextBox 29">
              <a:extLst>
                <a:ext uri="{FF2B5EF4-FFF2-40B4-BE49-F238E27FC236}">
                  <a16:creationId xmlns:a16="http://schemas.microsoft.com/office/drawing/2014/main" id="{194D1C63-AB28-4DE1-AAA3-1886369A1A56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5" name="Group 39">
            <a:extLst>
              <a:ext uri="{FF2B5EF4-FFF2-40B4-BE49-F238E27FC236}">
                <a16:creationId xmlns:a16="http://schemas.microsoft.com/office/drawing/2014/main" id="{6287376A-3633-4E67-97FD-D9A33E94DB56}"/>
              </a:ext>
            </a:extLst>
          </p:cNvPr>
          <p:cNvGrpSpPr/>
          <p:nvPr/>
        </p:nvGrpSpPr>
        <p:grpSpPr>
          <a:xfrm>
            <a:off x="23205579" y="3706495"/>
            <a:ext cx="969899" cy="969899"/>
            <a:chOff x="0" y="0"/>
            <a:chExt cx="812800" cy="812800"/>
          </a:xfrm>
        </p:grpSpPr>
        <p:sp>
          <p:nvSpPr>
            <p:cNvPr id="176" name="Freeform 40">
              <a:extLst>
                <a:ext uri="{FF2B5EF4-FFF2-40B4-BE49-F238E27FC236}">
                  <a16:creationId xmlns:a16="http://schemas.microsoft.com/office/drawing/2014/main" id="{4F85A5F3-4758-48C2-AE5C-44A73DF2DEC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177" name="TextBox 41">
              <a:extLst>
                <a:ext uri="{FF2B5EF4-FFF2-40B4-BE49-F238E27FC236}">
                  <a16:creationId xmlns:a16="http://schemas.microsoft.com/office/drawing/2014/main" id="{904479DC-AC62-4EE3-9F94-3525022DFE7E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endParaRPr lang="en-US" sz="2699" b="1" dirty="0">
                <a:solidFill>
                  <a:srgbClr val="F0F1F1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endParaRPr>
            </a:p>
          </p:txBody>
        </p:sp>
      </p:grpSp>
      <p:sp>
        <p:nvSpPr>
          <p:cNvPr id="178" name="AutoShape 45">
            <a:extLst>
              <a:ext uri="{FF2B5EF4-FFF2-40B4-BE49-F238E27FC236}">
                <a16:creationId xmlns:a16="http://schemas.microsoft.com/office/drawing/2014/main" id="{BCFF14E7-1C3A-4A90-B54E-7E21DD9EB2FB}"/>
              </a:ext>
            </a:extLst>
          </p:cNvPr>
          <p:cNvSpPr/>
          <p:nvPr/>
        </p:nvSpPr>
        <p:spPr>
          <a:xfrm>
            <a:off x="22558882" y="6112823"/>
            <a:ext cx="2263293" cy="0"/>
          </a:xfrm>
          <a:prstGeom prst="line">
            <a:avLst/>
          </a:prstGeom>
          <a:ln w="28575" cap="rnd">
            <a:solidFill>
              <a:srgbClr val="48664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79" name="TextBox 50">
            <a:extLst>
              <a:ext uri="{FF2B5EF4-FFF2-40B4-BE49-F238E27FC236}">
                <a16:creationId xmlns:a16="http://schemas.microsoft.com/office/drawing/2014/main" id="{2E0A2684-843E-402C-BF29-67EBD1DF7DCD}"/>
              </a:ext>
            </a:extLst>
          </p:cNvPr>
          <p:cNvSpPr txBox="1"/>
          <p:nvPr/>
        </p:nvSpPr>
        <p:spPr>
          <a:xfrm>
            <a:off x="22536095" y="6533826"/>
            <a:ext cx="2308867" cy="1603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189"/>
              </a:lnSpc>
              <a:spcBef>
                <a:spcPct val="0"/>
              </a:spcBef>
            </a:pPr>
            <a:r>
              <a:rPr lang="en-US" sz="2199" b="1" dirty="0" err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마케팅</a:t>
            </a:r>
            <a:r>
              <a:rPr 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b="1" dirty="0" err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캠페인</a:t>
            </a:r>
            <a:r>
              <a:rPr 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b="1" dirty="0" err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실행</a:t>
            </a:r>
            <a:r>
              <a:rPr 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en-US" sz="2199" b="1" dirty="0" err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성과</a:t>
            </a:r>
            <a:r>
              <a:rPr 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b="1" dirty="0" err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측정</a:t>
            </a:r>
            <a:r>
              <a:rPr 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및 </a:t>
            </a:r>
            <a:r>
              <a:rPr lang="en-US" sz="2199" b="1" dirty="0" err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분석</a:t>
            </a:r>
            <a:r>
              <a:rPr 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en-US" sz="2199" b="1" dirty="0" err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피드백</a:t>
            </a:r>
            <a:r>
              <a:rPr 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b="1" dirty="0" err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반영</a:t>
            </a:r>
            <a:r>
              <a:rPr 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및 </a:t>
            </a:r>
            <a:r>
              <a:rPr lang="en-US" sz="2199" b="1" dirty="0" err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전략</a:t>
            </a:r>
            <a:r>
              <a:rPr 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b="1" dirty="0" err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조정</a:t>
            </a:r>
            <a:endParaRPr lang="en-US" sz="2199" b="1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180" name="TextBox 54">
            <a:extLst>
              <a:ext uri="{FF2B5EF4-FFF2-40B4-BE49-F238E27FC236}">
                <a16:creationId xmlns:a16="http://schemas.microsoft.com/office/drawing/2014/main" id="{D4E522EA-F95B-46B9-9C87-B2C602648E8E}"/>
              </a:ext>
            </a:extLst>
          </p:cNvPr>
          <p:cNvSpPr txBox="1"/>
          <p:nvPr/>
        </p:nvSpPr>
        <p:spPr>
          <a:xfrm>
            <a:off x="22026116" y="5173152"/>
            <a:ext cx="3328824" cy="419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r>
              <a:rPr lang="en-US" sz="2699" b="1" dirty="0" err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실행</a:t>
            </a:r>
            <a:r>
              <a:rPr 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 및 </a:t>
            </a:r>
            <a:r>
              <a:rPr lang="en-US" sz="2699" b="1" dirty="0" err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평가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grpSp>
        <p:nvGrpSpPr>
          <p:cNvPr id="181" name="Group 15">
            <a:extLst>
              <a:ext uri="{FF2B5EF4-FFF2-40B4-BE49-F238E27FC236}">
                <a16:creationId xmlns:a16="http://schemas.microsoft.com/office/drawing/2014/main" id="{6108D1A6-AFF3-4A40-8CCB-37131170D7F4}"/>
              </a:ext>
            </a:extLst>
          </p:cNvPr>
          <p:cNvGrpSpPr/>
          <p:nvPr/>
        </p:nvGrpSpPr>
        <p:grpSpPr>
          <a:xfrm>
            <a:off x="25605108" y="4191445"/>
            <a:ext cx="3328824" cy="4500582"/>
            <a:chOff x="0" y="0"/>
            <a:chExt cx="876727" cy="1185338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id="{A73A1E92-F87A-4EC1-B391-E6879719E7E1}"/>
                </a:ext>
              </a:extLst>
            </p:cNvPr>
            <p:cNvSpPr/>
            <p:nvPr/>
          </p:nvSpPr>
          <p:spPr>
            <a:xfrm>
              <a:off x="0" y="0"/>
              <a:ext cx="876727" cy="1185338"/>
            </a:xfrm>
            <a:custGeom>
              <a:avLst/>
              <a:gdLst/>
              <a:ahLst/>
              <a:cxnLst/>
              <a:rect l="l" t="t" r="r" b="b"/>
              <a:pathLst>
                <a:path w="876727" h="1185338">
                  <a:moveTo>
                    <a:pt x="0" y="0"/>
                  </a:moveTo>
                  <a:lnTo>
                    <a:pt x="876727" y="0"/>
                  </a:lnTo>
                  <a:lnTo>
                    <a:pt x="876727" y="1185338"/>
                  </a:lnTo>
                  <a:lnTo>
                    <a:pt x="0" y="1185338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3" name="TextBox 17">
              <a:extLst>
                <a:ext uri="{FF2B5EF4-FFF2-40B4-BE49-F238E27FC236}">
                  <a16:creationId xmlns:a16="http://schemas.microsoft.com/office/drawing/2014/main" id="{DA70361E-F70A-475B-9526-9C0BC3697E6B}"/>
                </a:ext>
              </a:extLst>
            </p:cNvPr>
            <p:cNvSpPr txBox="1"/>
            <p:nvPr/>
          </p:nvSpPr>
          <p:spPr>
            <a:xfrm>
              <a:off x="0" y="-47625"/>
              <a:ext cx="876727" cy="1232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4" name="Group 27">
            <a:extLst>
              <a:ext uri="{FF2B5EF4-FFF2-40B4-BE49-F238E27FC236}">
                <a16:creationId xmlns:a16="http://schemas.microsoft.com/office/drawing/2014/main" id="{45E9B449-12DC-433C-B73C-46AB26732EC6}"/>
              </a:ext>
            </a:extLst>
          </p:cNvPr>
          <p:cNvGrpSpPr/>
          <p:nvPr/>
        </p:nvGrpSpPr>
        <p:grpSpPr>
          <a:xfrm>
            <a:off x="26707294" y="3629218"/>
            <a:ext cx="1124453" cy="1124453"/>
            <a:chOff x="0" y="0"/>
            <a:chExt cx="812800" cy="812800"/>
          </a:xfrm>
        </p:grpSpPr>
        <p:sp>
          <p:nvSpPr>
            <p:cNvPr id="185" name="Freeform 28">
              <a:extLst>
                <a:ext uri="{FF2B5EF4-FFF2-40B4-BE49-F238E27FC236}">
                  <a16:creationId xmlns:a16="http://schemas.microsoft.com/office/drawing/2014/main" id="{C7D506F6-B67A-4A81-B1D1-D65E0080A19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6" name="TextBox 29">
              <a:extLst>
                <a:ext uri="{FF2B5EF4-FFF2-40B4-BE49-F238E27FC236}">
                  <a16:creationId xmlns:a16="http://schemas.microsoft.com/office/drawing/2014/main" id="{3F0767AB-822B-417B-BA3A-BE01BA1A6684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7" name="Group 39">
            <a:extLst>
              <a:ext uri="{FF2B5EF4-FFF2-40B4-BE49-F238E27FC236}">
                <a16:creationId xmlns:a16="http://schemas.microsoft.com/office/drawing/2014/main" id="{1ECB0FBB-1B03-49B5-ABE9-9AEAB3D1A320}"/>
              </a:ext>
            </a:extLst>
          </p:cNvPr>
          <p:cNvGrpSpPr/>
          <p:nvPr/>
        </p:nvGrpSpPr>
        <p:grpSpPr>
          <a:xfrm>
            <a:off x="26784571" y="3706495"/>
            <a:ext cx="969899" cy="969899"/>
            <a:chOff x="0" y="0"/>
            <a:chExt cx="812800" cy="812800"/>
          </a:xfrm>
        </p:grpSpPr>
        <p:sp>
          <p:nvSpPr>
            <p:cNvPr id="188" name="Freeform 40">
              <a:extLst>
                <a:ext uri="{FF2B5EF4-FFF2-40B4-BE49-F238E27FC236}">
                  <a16:creationId xmlns:a16="http://schemas.microsoft.com/office/drawing/2014/main" id="{9CE79F93-56C0-4D0F-B331-F45FBA2EDD4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189" name="TextBox 41">
              <a:extLst>
                <a:ext uri="{FF2B5EF4-FFF2-40B4-BE49-F238E27FC236}">
                  <a16:creationId xmlns:a16="http://schemas.microsoft.com/office/drawing/2014/main" id="{5AB90099-FE05-480C-BF03-8039C9775EEE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endParaRPr lang="en-US" sz="2699" b="1" dirty="0">
                <a:solidFill>
                  <a:srgbClr val="F0F1F1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endParaRPr>
            </a:p>
          </p:txBody>
        </p:sp>
      </p:grpSp>
      <p:sp>
        <p:nvSpPr>
          <p:cNvPr id="190" name="AutoShape 45">
            <a:extLst>
              <a:ext uri="{FF2B5EF4-FFF2-40B4-BE49-F238E27FC236}">
                <a16:creationId xmlns:a16="http://schemas.microsoft.com/office/drawing/2014/main" id="{43674AEB-9396-4F59-8155-C861E6FD965A}"/>
              </a:ext>
            </a:extLst>
          </p:cNvPr>
          <p:cNvSpPr/>
          <p:nvPr/>
        </p:nvSpPr>
        <p:spPr>
          <a:xfrm flipV="1">
            <a:off x="26137874" y="6094838"/>
            <a:ext cx="2348167" cy="17985"/>
          </a:xfrm>
          <a:prstGeom prst="line">
            <a:avLst/>
          </a:prstGeom>
          <a:ln w="28575" cap="rnd">
            <a:solidFill>
              <a:srgbClr val="48664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91" name="TextBox 50">
            <a:extLst>
              <a:ext uri="{FF2B5EF4-FFF2-40B4-BE49-F238E27FC236}">
                <a16:creationId xmlns:a16="http://schemas.microsoft.com/office/drawing/2014/main" id="{4285A8E5-FF19-45E5-B8E0-BCCBB8C4DAC7}"/>
              </a:ext>
            </a:extLst>
          </p:cNvPr>
          <p:cNvSpPr txBox="1"/>
          <p:nvPr/>
        </p:nvSpPr>
        <p:spPr>
          <a:xfrm>
            <a:off x="26115087" y="6533826"/>
            <a:ext cx="2308867" cy="1603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189"/>
              </a:lnSpc>
              <a:spcBef>
                <a:spcPct val="0"/>
              </a:spcBef>
            </a:pPr>
            <a:r>
              <a:rPr lang="en-US" sz="2199" b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마케팅 캠페인 실행, 성과 측정 및 분석, 피드백 반영 및 전략 조정</a:t>
            </a:r>
          </a:p>
        </p:txBody>
      </p:sp>
      <p:sp>
        <p:nvSpPr>
          <p:cNvPr id="192" name="TextBox 54">
            <a:extLst>
              <a:ext uri="{FF2B5EF4-FFF2-40B4-BE49-F238E27FC236}">
                <a16:creationId xmlns:a16="http://schemas.microsoft.com/office/drawing/2014/main" id="{96749F40-E37C-4D4A-8C0D-F5B6B9A97334}"/>
              </a:ext>
            </a:extLst>
          </p:cNvPr>
          <p:cNvSpPr txBox="1"/>
          <p:nvPr/>
        </p:nvSpPr>
        <p:spPr>
          <a:xfrm>
            <a:off x="25605108" y="5173152"/>
            <a:ext cx="3328824" cy="419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r>
              <a:rPr lang="en-US" sz="2699" b="1" dirty="0" err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실행</a:t>
            </a:r>
            <a:r>
              <a:rPr 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 및 </a:t>
            </a:r>
            <a:r>
              <a:rPr lang="en-US" sz="2699" b="1" dirty="0" err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평가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grpSp>
        <p:nvGrpSpPr>
          <p:cNvPr id="193" name="Group 15">
            <a:extLst>
              <a:ext uri="{FF2B5EF4-FFF2-40B4-BE49-F238E27FC236}">
                <a16:creationId xmlns:a16="http://schemas.microsoft.com/office/drawing/2014/main" id="{35755D66-DB42-4FBC-9108-EEAEF81D0E31}"/>
              </a:ext>
            </a:extLst>
          </p:cNvPr>
          <p:cNvGrpSpPr/>
          <p:nvPr/>
        </p:nvGrpSpPr>
        <p:grpSpPr>
          <a:xfrm>
            <a:off x="14887465" y="4188945"/>
            <a:ext cx="3328824" cy="4500582"/>
            <a:chOff x="0" y="0"/>
            <a:chExt cx="876727" cy="1185338"/>
          </a:xfrm>
        </p:grpSpPr>
        <p:sp>
          <p:nvSpPr>
            <p:cNvPr id="194" name="Freeform 16">
              <a:extLst>
                <a:ext uri="{FF2B5EF4-FFF2-40B4-BE49-F238E27FC236}">
                  <a16:creationId xmlns:a16="http://schemas.microsoft.com/office/drawing/2014/main" id="{13F17FBB-F3F9-43A6-A2A4-7BE55FD77AF6}"/>
                </a:ext>
              </a:extLst>
            </p:cNvPr>
            <p:cNvSpPr/>
            <p:nvPr/>
          </p:nvSpPr>
          <p:spPr>
            <a:xfrm>
              <a:off x="0" y="0"/>
              <a:ext cx="876727" cy="1185338"/>
            </a:xfrm>
            <a:custGeom>
              <a:avLst/>
              <a:gdLst/>
              <a:ahLst/>
              <a:cxnLst/>
              <a:rect l="l" t="t" r="r" b="b"/>
              <a:pathLst>
                <a:path w="876727" h="1185338">
                  <a:moveTo>
                    <a:pt x="0" y="0"/>
                  </a:moveTo>
                  <a:lnTo>
                    <a:pt x="876727" y="0"/>
                  </a:lnTo>
                  <a:lnTo>
                    <a:pt x="876727" y="1185338"/>
                  </a:lnTo>
                  <a:lnTo>
                    <a:pt x="0" y="1185338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5" name="TextBox 17">
              <a:extLst>
                <a:ext uri="{FF2B5EF4-FFF2-40B4-BE49-F238E27FC236}">
                  <a16:creationId xmlns:a16="http://schemas.microsoft.com/office/drawing/2014/main" id="{0C8EA7C2-9AC6-4C03-ACDC-92EFDE8627DE}"/>
                </a:ext>
              </a:extLst>
            </p:cNvPr>
            <p:cNvSpPr txBox="1"/>
            <p:nvPr/>
          </p:nvSpPr>
          <p:spPr>
            <a:xfrm>
              <a:off x="0" y="-47625"/>
              <a:ext cx="876727" cy="1232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6" name="Group 27">
            <a:extLst>
              <a:ext uri="{FF2B5EF4-FFF2-40B4-BE49-F238E27FC236}">
                <a16:creationId xmlns:a16="http://schemas.microsoft.com/office/drawing/2014/main" id="{0A1263A9-65DB-47F1-A71B-2F2D18A213B1}"/>
              </a:ext>
            </a:extLst>
          </p:cNvPr>
          <p:cNvGrpSpPr/>
          <p:nvPr/>
        </p:nvGrpSpPr>
        <p:grpSpPr>
          <a:xfrm>
            <a:off x="15989651" y="3626718"/>
            <a:ext cx="1124453" cy="1124453"/>
            <a:chOff x="0" y="0"/>
            <a:chExt cx="812800" cy="812800"/>
          </a:xfrm>
        </p:grpSpPr>
        <p:sp>
          <p:nvSpPr>
            <p:cNvPr id="197" name="Freeform 28">
              <a:extLst>
                <a:ext uri="{FF2B5EF4-FFF2-40B4-BE49-F238E27FC236}">
                  <a16:creationId xmlns:a16="http://schemas.microsoft.com/office/drawing/2014/main" id="{CA0BC01C-C449-4D61-8F9A-66F8C054721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8" name="TextBox 29">
              <a:extLst>
                <a:ext uri="{FF2B5EF4-FFF2-40B4-BE49-F238E27FC236}">
                  <a16:creationId xmlns:a16="http://schemas.microsoft.com/office/drawing/2014/main" id="{BCD3CB24-65B4-466D-837D-72A342122EE6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9" name="Group 39">
            <a:extLst>
              <a:ext uri="{FF2B5EF4-FFF2-40B4-BE49-F238E27FC236}">
                <a16:creationId xmlns:a16="http://schemas.microsoft.com/office/drawing/2014/main" id="{7C27A2B3-4BBE-457A-AD0E-2B68F818B692}"/>
              </a:ext>
            </a:extLst>
          </p:cNvPr>
          <p:cNvGrpSpPr/>
          <p:nvPr/>
        </p:nvGrpSpPr>
        <p:grpSpPr>
          <a:xfrm>
            <a:off x="16066928" y="3703995"/>
            <a:ext cx="969899" cy="969899"/>
            <a:chOff x="0" y="0"/>
            <a:chExt cx="812800" cy="812800"/>
          </a:xfrm>
        </p:grpSpPr>
        <p:sp>
          <p:nvSpPr>
            <p:cNvPr id="200" name="Freeform 40">
              <a:extLst>
                <a:ext uri="{FF2B5EF4-FFF2-40B4-BE49-F238E27FC236}">
                  <a16:creationId xmlns:a16="http://schemas.microsoft.com/office/drawing/2014/main" id="{06FBDDCC-2729-4D6C-8024-10CB10C1B63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201" name="TextBox 41">
              <a:extLst>
                <a:ext uri="{FF2B5EF4-FFF2-40B4-BE49-F238E27FC236}">
                  <a16:creationId xmlns:a16="http://schemas.microsoft.com/office/drawing/2014/main" id="{C874C994-3B36-40C6-AD6D-FC69871C1568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endParaRPr lang="en-US" sz="2699" b="1" dirty="0">
                <a:solidFill>
                  <a:srgbClr val="F0F1F1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endParaRPr>
            </a:p>
          </p:txBody>
        </p:sp>
      </p:grpSp>
      <p:sp>
        <p:nvSpPr>
          <p:cNvPr id="202" name="AutoShape 45">
            <a:extLst>
              <a:ext uri="{FF2B5EF4-FFF2-40B4-BE49-F238E27FC236}">
                <a16:creationId xmlns:a16="http://schemas.microsoft.com/office/drawing/2014/main" id="{6B8BE04A-FB51-4827-8F2D-0A00692B4AB4}"/>
              </a:ext>
            </a:extLst>
          </p:cNvPr>
          <p:cNvSpPr/>
          <p:nvPr/>
        </p:nvSpPr>
        <p:spPr>
          <a:xfrm>
            <a:off x="15420231" y="6110323"/>
            <a:ext cx="2263293" cy="0"/>
          </a:xfrm>
          <a:prstGeom prst="line">
            <a:avLst/>
          </a:prstGeom>
          <a:ln w="28575" cap="rnd">
            <a:solidFill>
              <a:srgbClr val="48664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03" name="TextBox 50">
            <a:extLst>
              <a:ext uri="{FF2B5EF4-FFF2-40B4-BE49-F238E27FC236}">
                <a16:creationId xmlns:a16="http://schemas.microsoft.com/office/drawing/2014/main" id="{A29B92BB-7854-4C98-B1B6-99FC1D1BBE6F}"/>
              </a:ext>
            </a:extLst>
          </p:cNvPr>
          <p:cNvSpPr txBox="1"/>
          <p:nvPr/>
        </p:nvSpPr>
        <p:spPr>
          <a:xfrm>
            <a:off x="15397444" y="6531326"/>
            <a:ext cx="2308867" cy="1603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189"/>
              </a:lnSpc>
              <a:spcBef>
                <a:spcPct val="0"/>
              </a:spcBef>
            </a:pPr>
            <a:r>
              <a:rPr lang="en-US" sz="2199" b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마케팅 캠페인 실행, 성과 측정 및 분석, 피드백 반영 및 전략 조정</a:t>
            </a:r>
          </a:p>
        </p:txBody>
      </p:sp>
      <p:sp>
        <p:nvSpPr>
          <p:cNvPr id="204" name="TextBox 54">
            <a:extLst>
              <a:ext uri="{FF2B5EF4-FFF2-40B4-BE49-F238E27FC236}">
                <a16:creationId xmlns:a16="http://schemas.microsoft.com/office/drawing/2014/main" id="{508D3472-AD30-4CAD-A79D-3FDFEFABE8DC}"/>
              </a:ext>
            </a:extLst>
          </p:cNvPr>
          <p:cNvSpPr txBox="1"/>
          <p:nvPr/>
        </p:nvSpPr>
        <p:spPr>
          <a:xfrm>
            <a:off x="14887465" y="5170652"/>
            <a:ext cx="3328824" cy="419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r>
              <a:rPr lang="en-US" sz="2699" b="1" dirty="0" err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실행</a:t>
            </a:r>
            <a:r>
              <a:rPr 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 및 </a:t>
            </a:r>
            <a:r>
              <a:rPr lang="en-US" sz="2699" b="1" dirty="0" err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평가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27511"/>
            <a:chOff x="0" y="0"/>
            <a:chExt cx="4816593" cy="1125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12595"/>
            </a:xfrm>
            <a:custGeom>
              <a:avLst/>
              <a:gdLst/>
              <a:ahLst/>
              <a:cxnLst/>
              <a:rect l="l" t="t" r="r" b="b"/>
              <a:pathLst>
                <a:path w="4816592" h="112595">
                  <a:moveTo>
                    <a:pt x="0" y="0"/>
                  </a:moveTo>
                  <a:lnTo>
                    <a:pt x="4816592" y="0"/>
                  </a:lnTo>
                  <a:lnTo>
                    <a:pt x="4816592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7000455" y="9417182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7105994" y="9345972"/>
            <a:ext cx="435964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b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05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427511"/>
            <a:ext cx="18288000" cy="3012612"/>
            <a:chOff x="0" y="0"/>
            <a:chExt cx="4816593" cy="7934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793445"/>
            </a:xfrm>
            <a:custGeom>
              <a:avLst/>
              <a:gdLst/>
              <a:ahLst/>
              <a:cxnLst/>
              <a:rect l="l" t="t" r="r" b="b"/>
              <a:pathLst>
                <a:path w="4816592" h="793445">
                  <a:moveTo>
                    <a:pt x="0" y="0"/>
                  </a:moveTo>
                  <a:lnTo>
                    <a:pt x="4816592" y="0"/>
                  </a:lnTo>
                  <a:lnTo>
                    <a:pt x="4816592" y="793445"/>
                  </a:lnTo>
                  <a:lnTo>
                    <a:pt x="0" y="793445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4816593" cy="841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982342" y="1389414"/>
            <a:ext cx="8334385" cy="1318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7700" b="1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핵심 성과 지표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117" y="4300246"/>
            <a:ext cx="3051618" cy="178011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770" y="4300246"/>
            <a:ext cx="3051618" cy="178011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7134" y="4300246"/>
            <a:ext cx="3051618" cy="178011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440537" y="6156474"/>
            <a:ext cx="4170777" cy="2829692"/>
            <a:chOff x="0" y="0"/>
            <a:chExt cx="1098476" cy="74526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98476" cy="745269"/>
            </a:xfrm>
            <a:custGeom>
              <a:avLst/>
              <a:gdLst/>
              <a:ahLst/>
              <a:cxnLst/>
              <a:rect l="l" t="t" r="r" b="b"/>
              <a:pathLst>
                <a:path w="1098476" h="745269">
                  <a:moveTo>
                    <a:pt x="0" y="0"/>
                  </a:moveTo>
                  <a:lnTo>
                    <a:pt x="1098476" y="0"/>
                  </a:lnTo>
                  <a:lnTo>
                    <a:pt x="1098476" y="745269"/>
                  </a:lnTo>
                  <a:lnTo>
                    <a:pt x="0" y="745269"/>
                  </a:lnTo>
                  <a:close/>
                </a:path>
              </a:pathLst>
            </a:custGeom>
            <a:solidFill>
              <a:srgbClr val="F0F1F1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19050"/>
              <a:ext cx="1098476" cy="7262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058234" y="6156474"/>
            <a:ext cx="4170777" cy="2829692"/>
            <a:chOff x="0" y="0"/>
            <a:chExt cx="1098476" cy="74526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98476" cy="745269"/>
            </a:xfrm>
            <a:custGeom>
              <a:avLst/>
              <a:gdLst/>
              <a:ahLst/>
              <a:cxnLst/>
              <a:rect l="l" t="t" r="r" b="b"/>
              <a:pathLst>
                <a:path w="1098476" h="745269">
                  <a:moveTo>
                    <a:pt x="0" y="0"/>
                  </a:moveTo>
                  <a:lnTo>
                    <a:pt x="1098476" y="0"/>
                  </a:lnTo>
                  <a:lnTo>
                    <a:pt x="1098476" y="745269"/>
                  </a:lnTo>
                  <a:lnTo>
                    <a:pt x="0" y="745269"/>
                  </a:lnTo>
                  <a:close/>
                </a:path>
              </a:pathLst>
            </a:custGeom>
            <a:solidFill>
              <a:srgbClr val="F0F1F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19050"/>
              <a:ext cx="1098476" cy="7262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676686" y="6156474"/>
            <a:ext cx="4170777" cy="2829692"/>
            <a:chOff x="0" y="0"/>
            <a:chExt cx="1098476" cy="74526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98476" cy="745269"/>
            </a:xfrm>
            <a:custGeom>
              <a:avLst/>
              <a:gdLst/>
              <a:ahLst/>
              <a:cxnLst/>
              <a:rect l="l" t="t" r="r" b="b"/>
              <a:pathLst>
                <a:path w="1098476" h="745269">
                  <a:moveTo>
                    <a:pt x="0" y="0"/>
                  </a:moveTo>
                  <a:lnTo>
                    <a:pt x="1098476" y="0"/>
                  </a:lnTo>
                  <a:lnTo>
                    <a:pt x="1098476" y="745269"/>
                  </a:lnTo>
                  <a:lnTo>
                    <a:pt x="0" y="745269"/>
                  </a:lnTo>
                  <a:close/>
                </a:path>
              </a:pathLst>
            </a:custGeom>
            <a:solidFill>
              <a:srgbClr val="F0F1F1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19050"/>
              <a:ext cx="1098476" cy="7262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440537" y="6633259"/>
            <a:ext cx="4170777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r>
              <a:rPr lang="en-US" sz="2699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브랜드 인지도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058234" y="6633259"/>
            <a:ext cx="4170777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r>
              <a:rPr lang="en-US" sz="2699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판매량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676686" y="6633259"/>
            <a:ext cx="4170777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r>
              <a:rPr lang="en-US" sz="2699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고객 참여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070896" y="7672033"/>
            <a:ext cx="2910059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89"/>
              </a:lnSpc>
              <a:spcBef>
                <a:spcPct val="0"/>
              </a:spcBef>
            </a:pPr>
            <a:r>
              <a:rPr lang="en-US" sz="2199" b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신제품의 인지도 상승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663549" y="7672033"/>
            <a:ext cx="2910059" cy="78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89"/>
              </a:lnSpc>
              <a:spcBef>
                <a:spcPct val="0"/>
              </a:spcBef>
            </a:pPr>
            <a:r>
              <a:rPr lang="en-US" sz="2199" b="1" u="none" strike="noStrike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초기 판매 촉진 및 </a:t>
            </a:r>
          </a:p>
          <a:p>
            <a:pPr marL="0" lvl="0" indent="0" algn="ctr">
              <a:lnSpc>
                <a:spcPts val="3189"/>
              </a:lnSpc>
              <a:spcBef>
                <a:spcPct val="0"/>
              </a:spcBef>
            </a:pPr>
            <a:r>
              <a:rPr lang="en-US" sz="2199" b="1" u="none" strike="noStrike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매출 목표 달성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397913" y="7672033"/>
            <a:ext cx="2910059" cy="78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89"/>
              </a:lnSpc>
              <a:spcBef>
                <a:spcPct val="0"/>
              </a:spcBef>
            </a:pPr>
            <a:r>
              <a:rPr lang="en-US" sz="2199" b="1" u="none" strike="noStrike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소비자와의 상호작용 및 </a:t>
            </a:r>
          </a:p>
          <a:p>
            <a:pPr marL="0" lvl="0" indent="0" algn="ctr">
              <a:lnSpc>
                <a:spcPts val="3189"/>
              </a:lnSpc>
              <a:spcBef>
                <a:spcPct val="0"/>
              </a:spcBef>
            </a:pPr>
            <a:r>
              <a:rPr lang="en-US" sz="2199" b="1" u="none" strike="noStrike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참여도 증가</a:t>
            </a:r>
          </a:p>
        </p:txBody>
      </p:sp>
      <p:sp>
        <p:nvSpPr>
          <p:cNvPr id="29" name="AutoShape 29"/>
          <p:cNvSpPr/>
          <p:nvPr/>
        </p:nvSpPr>
        <p:spPr>
          <a:xfrm>
            <a:off x="3394279" y="7371996"/>
            <a:ext cx="2263293" cy="0"/>
          </a:xfrm>
          <a:prstGeom prst="line">
            <a:avLst/>
          </a:prstGeom>
          <a:ln w="28575" cap="rnd">
            <a:solidFill>
              <a:srgbClr val="48664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>
            <a:off x="7986932" y="7371996"/>
            <a:ext cx="2263293" cy="0"/>
          </a:xfrm>
          <a:prstGeom prst="line">
            <a:avLst/>
          </a:prstGeom>
          <a:ln w="28575" cap="rnd">
            <a:solidFill>
              <a:srgbClr val="48664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>
            <a:off x="12721296" y="7371996"/>
            <a:ext cx="2263293" cy="0"/>
          </a:xfrm>
          <a:prstGeom prst="line">
            <a:avLst/>
          </a:prstGeom>
          <a:ln w="28575" cap="rnd">
            <a:solidFill>
              <a:srgbClr val="48664D"/>
            </a:solidFill>
            <a:prstDash val="sysDot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27511"/>
            <a:chOff x="0" y="0"/>
            <a:chExt cx="4816593" cy="1125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12595"/>
            </a:xfrm>
            <a:custGeom>
              <a:avLst/>
              <a:gdLst/>
              <a:ahLst/>
              <a:cxnLst/>
              <a:rect l="l" t="t" r="r" b="b"/>
              <a:pathLst>
                <a:path w="4816592" h="112595">
                  <a:moveTo>
                    <a:pt x="0" y="0"/>
                  </a:moveTo>
                  <a:lnTo>
                    <a:pt x="4816592" y="0"/>
                  </a:lnTo>
                  <a:lnTo>
                    <a:pt x="4816592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7000455" y="9417182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7105994" y="9345972"/>
            <a:ext cx="435964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b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06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82342" y="1389414"/>
            <a:ext cx="8334385" cy="1318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7700" b="1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프로젝트 성과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721738" y="3072149"/>
            <a:ext cx="14844525" cy="5853257"/>
            <a:chOff x="0" y="0"/>
            <a:chExt cx="3909669" cy="154159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909669" cy="1541599"/>
            </a:xfrm>
            <a:custGeom>
              <a:avLst/>
              <a:gdLst/>
              <a:ahLst/>
              <a:cxnLst/>
              <a:rect l="l" t="t" r="r" b="b"/>
              <a:pathLst>
                <a:path w="3909669" h="1541599">
                  <a:moveTo>
                    <a:pt x="0" y="0"/>
                  </a:moveTo>
                  <a:lnTo>
                    <a:pt x="3909669" y="0"/>
                  </a:lnTo>
                  <a:lnTo>
                    <a:pt x="3909669" y="1541599"/>
                  </a:lnTo>
                  <a:lnTo>
                    <a:pt x="0" y="1541599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909669" cy="1589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6669" y="3223512"/>
            <a:ext cx="7190656" cy="5765054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593996" y="4539774"/>
            <a:ext cx="5566584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r>
              <a:rPr lang="en-US" sz="2699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매출액, 브랜드 인지도, 고객 충성도</a:t>
            </a:r>
          </a:p>
        </p:txBody>
      </p:sp>
      <p:sp>
        <p:nvSpPr>
          <p:cNvPr id="13" name="AutoShape 13"/>
          <p:cNvSpPr/>
          <p:nvPr/>
        </p:nvSpPr>
        <p:spPr>
          <a:xfrm>
            <a:off x="3168455" y="5616167"/>
            <a:ext cx="4417666" cy="0"/>
          </a:xfrm>
          <a:prstGeom prst="line">
            <a:avLst/>
          </a:prstGeom>
          <a:ln w="28575" cap="rnd">
            <a:solidFill>
              <a:srgbClr val="48664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2948107" y="6260805"/>
            <a:ext cx="4858364" cy="11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189"/>
              </a:lnSpc>
              <a:spcBef>
                <a:spcPct val="0"/>
              </a:spcBef>
            </a:pPr>
            <a:r>
              <a:rPr lang="en-US" sz="2199" b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프로젝트 성과로는 증가한 매출액이나 수익, 브랜드 인지도의 향상, 고객 충성도 증가, 새로운 고객 유치율 증가 등이 있습니다.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27511"/>
            <a:chOff x="0" y="0"/>
            <a:chExt cx="4816593" cy="1125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12595"/>
            </a:xfrm>
            <a:custGeom>
              <a:avLst/>
              <a:gdLst/>
              <a:ahLst/>
              <a:cxnLst/>
              <a:rect l="l" t="t" r="r" b="b"/>
              <a:pathLst>
                <a:path w="4816592" h="112595">
                  <a:moveTo>
                    <a:pt x="0" y="0"/>
                  </a:moveTo>
                  <a:lnTo>
                    <a:pt x="4816592" y="0"/>
                  </a:lnTo>
                  <a:lnTo>
                    <a:pt x="4816592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7000455" y="9417182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7105994" y="9345972"/>
            <a:ext cx="435964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b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07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82342" y="1389414"/>
            <a:ext cx="8334385" cy="1318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7700" b="1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프로젝트 성과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721738" y="3072149"/>
            <a:ext cx="14844525" cy="5853257"/>
            <a:chOff x="0" y="0"/>
            <a:chExt cx="3909669" cy="154159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909669" cy="1541599"/>
            </a:xfrm>
            <a:custGeom>
              <a:avLst/>
              <a:gdLst/>
              <a:ahLst/>
              <a:cxnLst/>
              <a:rect l="l" t="t" r="r" b="b"/>
              <a:pathLst>
                <a:path w="3909669" h="1541599">
                  <a:moveTo>
                    <a:pt x="0" y="0"/>
                  </a:moveTo>
                  <a:lnTo>
                    <a:pt x="3909669" y="0"/>
                  </a:lnTo>
                  <a:lnTo>
                    <a:pt x="3909669" y="1541599"/>
                  </a:lnTo>
                  <a:lnTo>
                    <a:pt x="0" y="1541599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909669" cy="1589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94" y="3116251"/>
            <a:ext cx="7190656" cy="5765054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9882048" y="3943394"/>
            <a:ext cx="819601" cy="81960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>
                  <a:solidFill>
                    <a:srgbClr val="F0F1F1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01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882048" y="5514288"/>
            <a:ext cx="819601" cy="81960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>
                  <a:solidFill>
                    <a:srgbClr val="F0F1F1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02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882048" y="7084262"/>
            <a:ext cx="819601" cy="81960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>
                  <a:solidFill>
                    <a:srgbClr val="F0F1F1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03</a:t>
              </a:r>
            </a:p>
          </p:txBody>
        </p:sp>
      </p:grpSp>
      <p:sp>
        <p:nvSpPr>
          <p:cNvPr id="21" name="AutoShape 21"/>
          <p:cNvSpPr/>
          <p:nvPr/>
        </p:nvSpPr>
        <p:spPr>
          <a:xfrm>
            <a:off x="11160335" y="5129212"/>
            <a:ext cx="4350884" cy="0"/>
          </a:xfrm>
          <a:prstGeom prst="line">
            <a:avLst/>
          </a:prstGeom>
          <a:ln w="28575" cap="rnd">
            <a:solidFill>
              <a:srgbClr val="48664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1160335" y="6732384"/>
            <a:ext cx="4350884" cy="0"/>
          </a:xfrm>
          <a:prstGeom prst="line">
            <a:avLst/>
          </a:prstGeom>
          <a:ln w="28575" cap="rnd">
            <a:solidFill>
              <a:srgbClr val="48664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3" name="TextBox 23"/>
          <p:cNvSpPr txBox="1"/>
          <p:nvPr/>
        </p:nvSpPr>
        <p:spPr>
          <a:xfrm>
            <a:off x="11160335" y="4138882"/>
            <a:ext cx="4350884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39"/>
              </a:lnSpc>
              <a:spcBef>
                <a:spcPct val="0"/>
              </a:spcBef>
            </a:pPr>
            <a:r>
              <a:rPr lang="en-US" sz="2699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신제품의 인지도 상승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160335" y="5709777"/>
            <a:ext cx="4350884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39"/>
              </a:lnSpc>
              <a:spcBef>
                <a:spcPct val="0"/>
              </a:spcBef>
            </a:pPr>
            <a:r>
              <a:rPr lang="en-US" sz="2699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매출 목표 달성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160335" y="7279750"/>
            <a:ext cx="4350884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39"/>
              </a:lnSpc>
              <a:spcBef>
                <a:spcPct val="0"/>
              </a:spcBef>
            </a:pPr>
            <a:r>
              <a:rPr lang="en-US" sz="2699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소비자의 참여도 증가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27511"/>
            <a:chOff x="0" y="0"/>
            <a:chExt cx="4816593" cy="1125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12595"/>
            </a:xfrm>
            <a:custGeom>
              <a:avLst/>
              <a:gdLst/>
              <a:ahLst/>
              <a:cxnLst/>
              <a:rect l="l" t="t" r="r" b="b"/>
              <a:pathLst>
                <a:path w="4816592" h="112595">
                  <a:moveTo>
                    <a:pt x="0" y="0"/>
                  </a:moveTo>
                  <a:lnTo>
                    <a:pt x="4816592" y="0"/>
                  </a:lnTo>
                  <a:lnTo>
                    <a:pt x="4816592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7000455" y="9417182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0" y="427511"/>
            <a:ext cx="6830867" cy="9859489"/>
            <a:chOff x="0" y="0"/>
            <a:chExt cx="1799076" cy="25967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99076" cy="2596738"/>
            </a:xfrm>
            <a:custGeom>
              <a:avLst/>
              <a:gdLst/>
              <a:ahLst/>
              <a:cxnLst/>
              <a:rect l="l" t="t" r="r" b="b"/>
              <a:pathLst>
                <a:path w="1799076" h="2596738">
                  <a:moveTo>
                    <a:pt x="0" y="0"/>
                  </a:moveTo>
                  <a:lnTo>
                    <a:pt x="1799076" y="0"/>
                  </a:lnTo>
                  <a:lnTo>
                    <a:pt x="1799076" y="2596738"/>
                  </a:lnTo>
                  <a:lnTo>
                    <a:pt x="0" y="2596738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799076" cy="26443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30616" y="1448964"/>
            <a:ext cx="5420078" cy="2399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71"/>
              </a:lnSpc>
            </a:pPr>
            <a:r>
              <a:rPr lang="en-US" sz="7700" b="1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프로젝트</a:t>
            </a:r>
          </a:p>
          <a:p>
            <a:pPr algn="ctr">
              <a:lnSpc>
                <a:spcPts val="9471"/>
              </a:lnSpc>
            </a:pPr>
            <a:r>
              <a:rPr lang="en-US" sz="7700" b="1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발전방향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5187335" y="4060372"/>
            <a:ext cx="3287064" cy="328706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406559" y="4279597"/>
            <a:ext cx="2848615" cy="284861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227761" y="3255142"/>
            <a:ext cx="8031539" cy="1411137"/>
            <a:chOff x="0" y="0"/>
            <a:chExt cx="2115303" cy="37165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115302" cy="371657"/>
            </a:xfrm>
            <a:custGeom>
              <a:avLst/>
              <a:gdLst/>
              <a:ahLst/>
              <a:cxnLst/>
              <a:rect l="l" t="t" r="r" b="b"/>
              <a:pathLst>
                <a:path w="2115302" h="371657">
                  <a:moveTo>
                    <a:pt x="0" y="0"/>
                  </a:moveTo>
                  <a:lnTo>
                    <a:pt x="2115302" y="0"/>
                  </a:lnTo>
                  <a:lnTo>
                    <a:pt x="2115302" y="371657"/>
                  </a:lnTo>
                  <a:lnTo>
                    <a:pt x="0" y="371657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2115303" cy="4192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227761" y="5008015"/>
            <a:ext cx="8031539" cy="1411137"/>
            <a:chOff x="0" y="0"/>
            <a:chExt cx="2115303" cy="37165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115302" cy="371657"/>
            </a:xfrm>
            <a:custGeom>
              <a:avLst/>
              <a:gdLst/>
              <a:ahLst/>
              <a:cxnLst/>
              <a:rect l="l" t="t" r="r" b="b"/>
              <a:pathLst>
                <a:path w="2115302" h="371657">
                  <a:moveTo>
                    <a:pt x="0" y="0"/>
                  </a:moveTo>
                  <a:lnTo>
                    <a:pt x="2115302" y="0"/>
                  </a:lnTo>
                  <a:lnTo>
                    <a:pt x="2115302" y="371657"/>
                  </a:lnTo>
                  <a:lnTo>
                    <a:pt x="0" y="371657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2115303" cy="4192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227761" y="6767367"/>
            <a:ext cx="8031539" cy="1411137"/>
            <a:chOff x="0" y="0"/>
            <a:chExt cx="2115303" cy="37165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15302" cy="371657"/>
            </a:xfrm>
            <a:custGeom>
              <a:avLst/>
              <a:gdLst/>
              <a:ahLst/>
              <a:cxnLst/>
              <a:rect l="l" t="t" r="r" b="b"/>
              <a:pathLst>
                <a:path w="2115302" h="371657">
                  <a:moveTo>
                    <a:pt x="0" y="0"/>
                  </a:moveTo>
                  <a:lnTo>
                    <a:pt x="2115302" y="0"/>
                  </a:lnTo>
                  <a:lnTo>
                    <a:pt x="2115302" y="371657"/>
                  </a:lnTo>
                  <a:lnTo>
                    <a:pt x="0" y="371657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2115303" cy="4192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 flipH="1">
            <a:off x="9251573" y="3276979"/>
            <a:ext cx="0" cy="1389300"/>
          </a:xfrm>
          <a:prstGeom prst="line">
            <a:avLst/>
          </a:prstGeom>
          <a:ln w="95250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 flipH="1">
            <a:off x="9251573" y="5008015"/>
            <a:ext cx="0" cy="1389300"/>
          </a:xfrm>
          <a:prstGeom prst="line">
            <a:avLst/>
          </a:prstGeom>
          <a:ln w="95250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 flipH="1">
            <a:off x="9227761" y="6762052"/>
            <a:ext cx="0" cy="1389300"/>
          </a:xfrm>
          <a:prstGeom prst="line">
            <a:avLst/>
          </a:prstGeom>
          <a:ln w="95250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 flipV="1">
            <a:off x="7776214" y="3960711"/>
            <a:ext cx="1451547" cy="719856"/>
          </a:xfrm>
          <a:prstGeom prst="line">
            <a:avLst/>
          </a:prstGeom>
          <a:ln w="28575" cap="rnd">
            <a:solidFill>
              <a:srgbClr val="48664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>
            <a:off x="7772194" y="6753656"/>
            <a:ext cx="1455566" cy="719279"/>
          </a:xfrm>
          <a:prstGeom prst="line">
            <a:avLst/>
          </a:prstGeom>
          <a:ln w="28575" cap="rnd">
            <a:solidFill>
              <a:srgbClr val="48664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 flipV="1">
            <a:off x="8274696" y="5713583"/>
            <a:ext cx="953065" cy="2974"/>
          </a:xfrm>
          <a:prstGeom prst="line">
            <a:avLst/>
          </a:prstGeom>
          <a:ln w="28575" cap="rnd">
            <a:solidFill>
              <a:srgbClr val="48664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1" name="Freeform 31"/>
          <p:cNvSpPr/>
          <p:nvPr/>
        </p:nvSpPr>
        <p:spPr>
          <a:xfrm>
            <a:off x="6146319" y="5025995"/>
            <a:ext cx="1369095" cy="1381656"/>
          </a:xfrm>
          <a:custGeom>
            <a:avLst/>
            <a:gdLst/>
            <a:ahLst/>
            <a:cxnLst/>
            <a:rect l="l" t="t" r="r" b="b"/>
            <a:pathLst>
              <a:path w="1369095" h="1381656">
                <a:moveTo>
                  <a:pt x="0" y="0"/>
                </a:moveTo>
                <a:lnTo>
                  <a:pt x="1369095" y="0"/>
                </a:lnTo>
                <a:lnTo>
                  <a:pt x="1369095" y="1381656"/>
                </a:lnTo>
                <a:lnTo>
                  <a:pt x="0" y="13816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7105994" y="9345972"/>
            <a:ext cx="435964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b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08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653136" y="3746398"/>
            <a:ext cx="7378657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39"/>
              </a:lnSpc>
              <a:spcBef>
                <a:spcPct val="0"/>
              </a:spcBef>
            </a:pPr>
            <a:r>
              <a:rPr lang="en-US" sz="2699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고객 중심 마케팅 전략 강화 및 장기적인 관계 구축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653136" y="5502510"/>
            <a:ext cx="7378657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39"/>
              </a:lnSpc>
              <a:spcBef>
                <a:spcPct val="0"/>
              </a:spcBef>
            </a:pPr>
            <a:r>
              <a:rPr lang="en-US" sz="2699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새로운 기술의 활용을 통한 혁신적인 프로젝트 실행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653136" y="7258623"/>
            <a:ext cx="7378657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39"/>
              </a:lnSpc>
              <a:spcBef>
                <a:spcPct val="0"/>
              </a:spcBef>
            </a:pPr>
            <a:r>
              <a:rPr lang="en-US" sz="2699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기업 가치와 영향력을 통한 지속 가능한 마케팅 실행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327</Words>
  <Application>Microsoft Office PowerPoint</Application>
  <PresentationFormat>사용자 지정</PresentationFormat>
  <Paragraphs>85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Arita Dotum Medium</vt:lpstr>
      <vt:lpstr>Calibri</vt:lpstr>
      <vt:lpstr>Arita Dotum Semi-Bold</vt:lpstr>
      <vt:lpstr>Arita Dotum Light</vt:lpstr>
      <vt:lpstr>Arita Dotum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초록색 회색 심플한 비즈니스 마케팅 프레젠테이션</dc:title>
  <cp:lastModifiedBy>FullName</cp:lastModifiedBy>
  <cp:revision>10</cp:revision>
  <dcterms:created xsi:type="dcterms:W3CDTF">2006-08-16T00:00:00Z</dcterms:created>
  <dcterms:modified xsi:type="dcterms:W3CDTF">2025-07-04T07:13:18Z</dcterms:modified>
  <dc:identifier>DAGsLXIxR8k</dc:identifier>
</cp:coreProperties>
</file>